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5" r:id="rId3"/>
    <p:sldId id="267" r:id="rId4"/>
    <p:sldId id="273" r:id="rId5"/>
    <p:sldId id="274" r:id="rId6"/>
    <p:sldId id="275" r:id="rId7"/>
    <p:sldId id="277" r:id="rId8"/>
    <p:sldId id="278" r:id="rId9"/>
    <p:sldId id="280" r:id="rId10"/>
    <p:sldId id="279" r:id="rId11"/>
    <p:sldId id="276" r:id="rId12"/>
    <p:sldId id="281" r:id="rId13"/>
    <p:sldId id="282" r:id="rId14"/>
    <p:sldId id="283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3" autoAdjust="0"/>
    <p:restoredTop sz="81852" autoAdjust="0"/>
  </p:normalViewPr>
  <p:slideViewPr>
    <p:cSldViewPr>
      <p:cViewPr varScale="1">
        <p:scale>
          <a:sx n="85" d="100"/>
          <a:sy n="85" d="100"/>
        </p:scale>
        <p:origin x="-62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4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4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25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6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2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general lighting problem.</a:t>
            </a:r>
          </a:p>
          <a:p>
            <a:endParaRPr lang="en-US" dirty="0" smtClean="0"/>
          </a:p>
          <a:p>
            <a:r>
              <a:rPr lang="en-US" dirty="0" smtClean="0"/>
              <a:t>There is:</a:t>
            </a:r>
          </a:p>
          <a:p>
            <a:pPr>
              <a:buFontTx/>
              <a:buChar char="-"/>
            </a:pPr>
            <a:r>
              <a:rPr lang="en-US" dirty="0" smtClean="0"/>
              <a:t>Direct light coming from sources</a:t>
            </a:r>
          </a:p>
          <a:p>
            <a:pPr>
              <a:buFontTx/>
              <a:buChar char="-"/>
            </a:pPr>
            <a:r>
              <a:rPr lang="en-US" dirty="0" smtClean="0"/>
              <a:t>Indirect</a:t>
            </a:r>
            <a:r>
              <a:rPr lang="en-US" baseline="0" dirty="0" smtClean="0"/>
              <a:t> light coming from other objects</a:t>
            </a:r>
          </a:p>
          <a:p>
            <a:pPr>
              <a:buFontTx/>
              <a:buChar char="-"/>
            </a:pPr>
            <a:r>
              <a:rPr lang="en-US" baseline="0" dirty="0" smtClean="0"/>
              <a:t>Light transmitted through the insides of the object</a:t>
            </a:r>
          </a:p>
          <a:p>
            <a:pPr>
              <a:buFontTx/>
              <a:buChar char="-"/>
            </a:pPr>
            <a:r>
              <a:rPr lang="en-US" baseline="0" dirty="0" smtClean="0"/>
              <a:t>Light blocked by other objects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None/>
            </a:pPr>
            <a:r>
              <a:rPr lang="en-US" baseline="0" dirty="0" smtClean="0"/>
              <a:t>Also, there is the light transfer function, which determines how much of the light falling from each direction is visible to the viewer</a:t>
            </a:r>
          </a:p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7.wmf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20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23.wmf"/><Relationship Id="rId5" Type="http://schemas.openxmlformats.org/officeDocument/2006/relationships/image" Target="../media/image16.jpeg"/><Relationship Id="rId15" Type="http://schemas.openxmlformats.org/officeDocument/2006/relationships/oleObject" Target="../embeddings/oleObject11.bin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10.bin"/><Relationship Id="rId22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6.bin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jpeg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4.bin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Relationship Id="rId22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2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17" Type="http://schemas.openxmlformats.org/officeDocument/2006/relationships/oleObject" Target="../embeddings/oleObject40.bin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jpeg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8.bin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Relationship Id="rId22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oleObject" Target="../embeddings/oleObject51.bin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57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50.bin"/><Relationship Id="rId17" Type="http://schemas.openxmlformats.org/officeDocument/2006/relationships/oleObject" Target="../embeddings/oleObject55.bin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jpeg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53.bin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2.bin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5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Advanced Lighting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Anisotropic 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Lighting result depends on the angle around the normal (azimuth)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Optical disks</a:t>
            </a:r>
          </a:p>
          <a:p>
            <a:pPr lvl="1"/>
            <a:r>
              <a:rPr lang="en-US" dirty="0" smtClean="0"/>
              <a:t>Hair</a:t>
            </a:r>
          </a:p>
          <a:p>
            <a:pPr lvl="1"/>
            <a:r>
              <a:rPr lang="en-US" dirty="0" smtClean="0"/>
              <a:t>Brushed metal</a:t>
            </a:r>
          </a:p>
          <a:p>
            <a:r>
              <a:rPr lang="en-US" dirty="0" smtClean="0"/>
              <a:t>Simple method: use a tangent vector</a:t>
            </a:r>
          </a:p>
          <a:p>
            <a:pPr lvl="1"/>
            <a:r>
              <a:rPr lang="en-US" dirty="0" smtClean="0"/>
              <a:t>BRDF tends towards 1 when I•T tends towards 0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Isotropic 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Lighting result doesn’t depend on the angle around the normal (azimuth)</a:t>
            </a:r>
          </a:p>
          <a:p>
            <a:r>
              <a:rPr lang="en-US" dirty="0" smtClean="0"/>
              <a:t>Reduces one </a:t>
            </a:r>
            <a:r>
              <a:rPr lang="en-US" dirty="0" err="1" smtClean="0"/>
              <a:t>DoF</a:t>
            </a:r>
            <a:endParaRPr lang="en-US" dirty="0" smtClean="0"/>
          </a:p>
          <a:p>
            <a:pPr lvl="1"/>
            <a:r>
              <a:rPr lang="en-US" dirty="0" smtClean="0"/>
              <a:t>(I, V) can be represented with 3 angles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Isotropic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Lambert BRDF=1, it’s a constant!</a:t>
            </a:r>
          </a:p>
          <a:p>
            <a:r>
              <a:rPr lang="en-US" dirty="0" err="1" smtClean="0"/>
              <a:t>Phong</a:t>
            </a:r>
            <a:r>
              <a:rPr lang="en-US" dirty="0" smtClean="0"/>
              <a:t> depends only on I•N and R•V</a:t>
            </a:r>
          </a:p>
          <a:p>
            <a:pPr lvl="1"/>
            <a:r>
              <a:rPr lang="en-US" dirty="0" smtClean="0"/>
              <a:t>Only 2 </a:t>
            </a:r>
            <a:r>
              <a:rPr lang="en-US" dirty="0" err="1" smtClean="0"/>
              <a:t>DoF</a:t>
            </a:r>
            <a:r>
              <a:rPr lang="en-US" dirty="0" smtClean="0"/>
              <a:t>: Can be implemented with a texture lookup!</a:t>
            </a:r>
          </a:p>
          <a:p>
            <a:pPr lvl="1"/>
            <a:r>
              <a:rPr lang="en-US" dirty="0" smtClean="0"/>
              <a:t>Can also vary the actual function used – just change the texture</a:t>
            </a:r>
          </a:p>
          <a:p>
            <a:pPr lvl="1"/>
            <a:r>
              <a:rPr lang="en-US" dirty="0" smtClean="0"/>
              <a:t>Should use the half-vector: H•N instead of R•V</a:t>
            </a:r>
          </a:p>
          <a:p>
            <a:pPr lvl="2"/>
            <a:r>
              <a:rPr lang="en-US" dirty="0" smtClean="0"/>
              <a:t>H=normalize(V + I)</a:t>
            </a:r>
          </a:p>
          <a:p>
            <a:r>
              <a:rPr lang="en-US" dirty="0" smtClean="0"/>
              <a:t>Cook-Torrance is a more comprehensive model</a:t>
            </a:r>
          </a:p>
          <a:p>
            <a:pPr lvl="1"/>
            <a:r>
              <a:rPr lang="en-US" dirty="0" smtClean="0"/>
              <a:t>More physically accurate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Precomputed</a:t>
            </a:r>
            <a:r>
              <a:rPr lang="en-US" dirty="0" smtClean="0"/>
              <a:t> Radiance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BRDF(I,V)=L(</a:t>
            </a:r>
            <a:r>
              <a:rPr lang="en-US" dirty="0" err="1" smtClean="0"/>
              <a:t>i</a:t>
            </a:r>
            <a:r>
              <a:rPr lang="en-US" dirty="0" smtClean="0"/>
              <a:t>) •PRT(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L(</a:t>
            </a:r>
            <a:r>
              <a:rPr lang="en-US" dirty="0" err="1" smtClean="0"/>
              <a:t>i</a:t>
            </a:r>
            <a:r>
              <a:rPr lang="en-US" dirty="0" smtClean="0"/>
              <a:t>) is an incident light distribution function</a:t>
            </a:r>
          </a:p>
          <a:p>
            <a:r>
              <a:rPr lang="en-US" dirty="0" smtClean="0"/>
              <a:t>PRT(</a:t>
            </a:r>
            <a:r>
              <a:rPr lang="en-US" dirty="0" err="1" smtClean="0"/>
              <a:t>i</a:t>
            </a:r>
            <a:r>
              <a:rPr lang="en-US" dirty="0" smtClean="0"/>
              <a:t>) is the BRDF</a:t>
            </a:r>
          </a:p>
          <a:p>
            <a:r>
              <a:rPr lang="en-US" dirty="0" smtClean="0"/>
              <a:t>L(</a:t>
            </a:r>
            <a:r>
              <a:rPr lang="en-US" dirty="0" err="1" smtClean="0"/>
              <a:t>i</a:t>
            </a:r>
            <a:r>
              <a:rPr lang="en-US" dirty="0" smtClean="0"/>
              <a:t>) and PRT(</a:t>
            </a:r>
            <a:r>
              <a:rPr lang="en-US" dirty="0" err="1" smtClean="0"/>
              <a:t>i</a:t>
            </a:r>
            <a:r>
              <a:rPr lang="en-US" dirty="0" smtClean="0"/>
              <a:t>) are spherical functions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</a:t>
            </a:r>
            <a:r>
              <a:rPr lang="en-US" dirty="0" smtClean="0"/>
              <a:t>” is a normalized vector, a direction</a:t>
            </a:r>
          </a:p>
          <a:p>
            <a:pPr lvl="1"/>
            <a:r>
              <a:rPr lang="en-US" dirty="0" smtClean="0"/>
              <a:t>Normally, L and PRT are spherical-harmonic functions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Per-pixel 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Allows us to add detail</a:t>
            </a:r>
          </a:p>
          <a:p>
            <a:pPr lvl="1"/>
            <a:r>
              <a:rPr lang="en-US" dirty="0" smtClean="0"/>
              <a:t>Normal manipulations, like normal maps</a:t>
            </a:r>
          </a:p>
          <a:p>
            <a:pPr lvl="1"/>
            <a:r>
              <a:rPr lang="en-US" dirty="0" smtClean="0"/>
              <a:t>Simple to implement</a:t>
            </a:r>
          </a:p>
          <a:p>
            <a:r>
              <a:rPr lang="en-US" dirty="0" smtClean="0"/>
              <a:t>Problem: when doing skinning, in what space are the normals expressed?</a:t>
            </a:r>
          </a:p>
          <a:p>
            <a:pPr lvl="1"/>
            <a:r>
              <a:rPr lang="en-US" smtClean="0"/>
              <a:t>Tangent space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Get an idea of more advanced lighting formulas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Talk about implementation of those formulas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lighting equation</a:t>
            </a:r>
            <a:endParaRPr lang="en-US" dirty="0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Content Placeholder 16"/>
          <p:cNvGraphicFramePr>
            <a:graphicFrameLocks noChangeAspect="1"/>
          </p:cNvGraphicFramePr>
          <p:nvPr>
            <p:ph sz="quarter" idx="1"/>
          </p:nvPr>
        </p:nvGraphicFramePr>
        <p:xfrm>
          <a:off x="122238" y="1352550"/>
          <a:ext cx="5364162" cy="914400"/>
        </p:xfrm>
        <a:graphic>
          <a:graphicData uri="http://schemas.openxmlformats.org/presentationml/2006/ole">
            <p:oleObj spid="_x0000_s1026" name="Equation" r:id="rId4" imgW="1676160" imgH="380880" progId="Equation.3">
              <p:embed/>
            </p:oleObj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5410200" y="1733550"/>
            <a:ext cx="3601452" cy="2939875"/>
            <a:chOff x="2743200" y="2114550"/>
            <a:chExt cx="3601452" cy="2939875"/>
          </a:xfrm>
        </p:grpSpPr>
        <p:sp>
          <p:nvSpPr>
            <p:cNvPr id="21" name="Freeform 20"/>
            <p:cNvSpPr/>
            <p:nvPr/>
          </p:nvSpPr>
          <p:spPr>
            <a:xfrm>
              <a:off x="3610836" y="3714750"/>
              <a:ext cx="2733816" cy="800100"/>
            </a:xfrm>
            <a:custGeom>
              <a:avLst/>
              <a:gdLst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540042 w 3601452"/>
                <a:gd name="connsiteY38" fmla="*/ 9304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492583"/>
                <a:gd name="connsiteX1" fmla="*/ 152400 w 3601452"/>
                <a:gd name="connsiteY1" fmla="*/ 32084 h 1492583"/>
                <a:gd name="connsiteX2" fmla="*/ 144379 w 3601452"/>
                <a:gd name="connsiteY2" fmla="*/ 64168 h 1492583"/>
                <a:gd name="connsiteX3" fmla="*/ 128337 w 3601452"/>
                <a:gd name="connsiteY3" fmla="*/ 88231 h 1492583"/>
                <a:gd name="connsiteX4" fmla="*/ 112295 w 3601452"/>
                <a:gd name="connsiteY4" fmla="*/ 144378 h 1492583"/>
                <a:gd name="connsiteX5" fmla="*/ 136358 w 3601452"/>
                <a:gd name="connsiteY5" fmla="*/ 192505 h 1492583"/>
                <a:gd name="connsiteX6" fmla="*/ 128337 w 3601452"/>
                <a:gd name="connsiteY6" fmla="*/ 224589 h 1492583"/>
                <a:gd name="connsiteX7" fmla="*/ 112295 w 3601452"/>
                <a:gd name="connsiteY7" fmla="*/ 248652 h 1492583"/>
                <a:gd name="connsiteX8" fmla="*/ 72189 w 3601452"/>
                <a:gd name="connsiteY8" fmla="*/ 328863 h 1492583"/>
                <a:gd name="connsiteX9" fmla="*/ 48126 w 3601452"/>
                <a:gd name="connsiteY9" fmla="*/ 368968 h 1492583"/>
                <a:gd name="connsiteX10" fmla="*/ 32084 w 3601452"/>
                <a:gd name="connsiteY10" fmla="*/ 393031 h 1492583"/>
                <a:gd name="connsiteX11" fmla="*/ 0 w 3601452"/>
                <a:gd name="connsiteY11" fmla="*/ 417094 h 1492583"/>
                <a:gd name="connsiteX12" fmla="*/ 8021 w 3601452"/>
                <a:gd name="connsiteY12" fmla="*/ 449178 h 1492583"/>
                <a:gd name="connsiteX13" fmla="*/ 24063 w 3601452"/>
                <a:gd name="connsiteY13" fmla="*/ 497305 h 1492583"/>
                <a:gd name="connsiteX14" fmla="*/ 40105 w 3601452"/>
                <a:gd name="connsiteY14" fmla="*/ 553452 h 1492583"/>
                <a:gd name="connsiteX15" fmla="*/ 56147 w 3601452"/>
                <a:gd name="connsiteY15" fmla="*/ 577515 h 1492583"/>
                <a:gd name="connsiteX16" fmla="*/ 72189 w 3601452"/>
                <a:gd name="connsiteY16" fmla="*/ 641684 h 1492583"/>
                <a:gd name="connsiteX17" fmla="*/ 88231 w 3601452"/>
                <a:gd name="connsiteY17" fmla="*/ 673768 h 1492583"/>
                <a:gd name="connsiteX18" fmla="*/ 120316 w 3601452"/>
                <a:gd name="connsiteY18" fmla="*/ 786063 h 1492583"/>
                <a:gd name="connsiteX19" fmla="*/ 152400 w 3601452"/>
                <a:gd name="connsiteY19" fmla="*/ 890336 h 1492583"/>
                <a:gd name="connsiteX20" fmla="*/ 248652 w 3601452"/>
                <a:gd name="connsiteY20" fmla="*/ 970547 h 1492583"/>
                <a:gd name="connsiteX21" fmla="*/ 280737 w 3601452"/>
                <a:gd name="connsiteY21" fmla="*/ 1002631 h 1492583"/>
                <a:gd name="connsiteX22" fmla="*/ 336884 w 3601452"/>
                <a:gd name="connsiteY22" fmla="*/ 1018673 h 1492583"/>
                <a:gd name="connsiteX23" fmla="*/ 360947 w 3601452"/>
                <a:gd name="connsiteY23" fmla="*/ 1026694 h 1492583"/>
                <a:gd name="connsiteX24" fmla="*/ 401052 w 3601452"/>
                <a:gd name="connsiteY24" fmla="*/ 1018673 h 1492583"/>
                <a:gd name="connsiteX25" fmla="*/ 633663 w 3601452"/>
                <a:gd name="connsiteY25" fmla="*/ 994610 h 1492583"/>
                <a:gd name="connsiteX26" fmla="*/ 721895 w 3601452"/>
                <a:gd name="connsiteY26" fmla="*/ 922421 h 1492583"/>
                <a:gd name="connsiteX27" fmla="*/ 753979 w 3601452"/>
                <a:gd name="connsiteY27" fmla="*/ 938463 h 1492583"/>
                <a:gd name="connsiteX28" fmla="*/ 770021 w 3601452"/>
                <a:gd name="connsiteY28" fmla="*/ 962526 h 1492583"/>
                <a:gd name="connsiteX29" fmla="*/ 850231 w 3601452"/>
                <a:gd name="connsiteY29" fmla="*/ 1002631 h 1492583"/>
                <a:gd name="connsiteX30" fmla="*/ 954505 w 3601452"/>
                <a:gd name="connsiteY30" fmla="*/ 986589 h 1492583"/>
                <a:gd name="connsiteX31" fmla="*/ 1187116 w 3601452"/>
                <a:gd name="connsiteY31" fmla="*/ 858252 h 1492583"/>
                <a:gd name="connsiteX32" fmla="*/ 1235242 w 3601452"/>
                <a:gd name="connsiteY32" fmla="*/ 818147 h 1492583"/>
                <a:gd name="connsiteX33" fmla="*/ 1307431 w 3601452"/>
                <a:gd name="connsiteY33" fmla="*/ 786063 h 1492583"/>
                <a:gd name="connsiteX34" fmla="*/ 1387642 w 3601452"/>
                <a:gd name="connsiteY34" fmla="*/ 729915 h 1492583"/>
                <a:gd name="connsiteX35" fmla="*/ 1411705 w 3601452"/>
                <a:gd name="connsiteY35" fmla="*/ 713873 h 1492583"/>
                <a:gd name="connsiteX36" fmla="*/ 1467852 w 3601452"/>
                <a:gd name="connsiteY36" fmla="*/ 818147 h 1492583"/>
                <a:gd name="connsiteX37" fmla="*/ 1483895 w 3601452"/>
                <a:gd name="connsiteY37" fmla="*/ 858252 h 1492583"/>
                <a:gd name="connsiteX38" fmla="*/ 1616242 w 3601452"/>
                <a:gd name="connsiteY38" fmla="*/ 778042 h 1492583"/>
                <a:gd name="connsiteX39" fmla="*/ 1848853 w 3601452"/>
                <a:gd name="connsiteY39" fmla="*/ 477253 h 1492583"/>
                <a:gd name="connsiteX40" fmla="*/ 1572126 w 3601452"/>
                <a:gd name="connsiteY40" fmla="*/ 994610 h 1492583"/>
                <a:gd name="connsiteX41" fmla="*/ 1580147 w 3601452"/>
                <a:gd name="connsiteY41" fmla="*/ 1018673 h 1492583"/>
                <a:gd name="connsiteX42" fmla="*/ 1604210 w 3601452"/>
                <a:gd name="connsiteY42" fmla="*/ 1026694 h 1492583"/>
                <a:gd name="connsiteX43" fmla="*/ 1684421 w 3601452"/>
                <a:gd name="connsiteY43" fmla="*/ 986589 h 1492583"/>
                <a:gd name="connsiteX44" fmla="*/ 1740568 w 3601452"/>
                <a:gd name="connsiteY44" fmla="*/ 962526 h 1492583"/>
                <a:gd name="connsiteX45" fmla="*/ 1900989 w 3601452"/>
                <a:gd name="connsiteY45" fmla="*/ 922421 h 1492583"/>
                <a:gd name="connsiteX46" fmla="*/ 1965158 w 3601452"/>
                <a:gd name="connsiteY46" fmla="*/ 906378 h 1492583"/>
                <a:gd name="connsiteX47" fmla="*/ 2189747 w 3601452"/>
                <a:gd name="connsiteY47" fmla="*/ 882315 h 1492583"/>
                <a:gd name="connsiteX48" fmla="*/ 2245895 w 3601452"/>
                <a:gd name="connsiteY48" fmla="*/ 858252 h 1492583"/>
                <a:gd name="connsiteX49" fmla="*/ 2302042 w 3601452"/>
                <a:gd name="connsiteY49" fmla="*/ 850231 h 1492583"/>
                <a:gd name="connsiteX50" fmla="*/ 2446421 w 3601452"/>
                <a:gd name="connsiteY50" fmla="*/ 826168 h 1492583"/>
                <a:gd name="connsiteX51" fmla="*/ 2502568 w 3601452"/>
                <a:gd name="connsiteY51" fmla="*/ 810126 h 1492583"/>
                <a:gd name="connsiteX52" fmla="*/ 2606842 w 3601452"/>
                <a:gd name="connsiteY52" fmla="*/ 802105 h 1492583"/>
                <a:gd name="connsiteX53" fmla="*/ 2662989 w 3601452"/>
                <a:gd name="connsiteY53" fmla="*/ 810126 h 1492583"/>
                <a:gd name="connsiteX54" fmla="*/ 2751221 w 3601452"/>
                <a:gd name="connsiteY54" fmla="*/ 858252 h 1492583"/>
                <a:gd name="connsiteX55" fmla="*/ 2783305 w 3601452"/>
                <a:gd name="connsiteY55" fmla="*/ 890336 h 1492583"/>
                <a:gd name="connsiteX56" fmla="*/ 2807368 w 3601452"/>
                <a:gd name="connsiteY56" fmla="*/ 898357 h 1492583"/>
                <a:gd name="connsiteX57" fmla="*/ 2831431 w 3601452"/>
                <a:gd name="connsiteY57" fmla="*/ 938463 h 1492583"/>
                <a:gd name="connsiteX58" fmla="*/ 2879558 w 3601452"/>
                <a:gd name="connsiteY58" fmla="*/ 986589 h 1492583"/>
                <a:gd name="connsiteX59" fmla="*/ 2903621 w 3601452"/>
                <a:gd name="connsiteY59" fmla="*/ 1010652 h 1492583"/>
                <a:gd name="connsiteX60" fmla="*/ 2919663 w 3601452"/>
                <a:gd name="connsiteY60" fmla="*/ 1034715 h 1492583"/>
                <a:gd name="connsiteX61" fmla="*/ 2943726 w 3601452"/>
                <a:gd name="connsiteY61" fmla="*/ 1050757 h 1492583"/>
                <a:gd name="connsiteX62" fmla="*/ 2959768 w 3601452"/>
                <a:gd name="connsiteY62" fmla="*/ 1066800 h 1492583"/>
                <a:gd name="connsiteX63" fmla="*/ 3039979 w 3601452"/>
                <a:gd name="connsiteY63" fmla="*/ 1050757 h 1492583"/>
                <a:gd name="connsiteX64" fmla="*/ 3152274 w 3601452"/>
                <a:gd name="connsiteY64" fmla="*/ 986589 h 1492583"/>
                <a:gd name="connsiteX65" fmla="*/ 3224463 w 3601452"/>
                <a:gd name="connsiteY65" fmla="*/ 938463 h 1492583"/>
                <a:gd name="connsiteX66" fmla="*/ 3312695 w 3601452"/>
                <a:gd name="connsiteY66" fmla="*/ 842210 h 1492583"/>
                <a:gd name="connsiteX67" fmla="*/ 3360821 w 3601452"/>
                <a:gd name="connsiteY67" fmla="*/ 794084 h 1492583"/>
                <a:gd name="connsiteX68" fmla="*/ 3392905 w 3601452"/>
                <a:gd name="connsiteY68" fmla="*/ 770021 h 1492583"/>
                <a:gd name="connsiteX69" fmla="*/ 3457074 w 3601452"/>
                <a:gd name="connsiteY69" fmla="*/ 721894 h 1492583"/>
                <a:gd name="connsiteX70" fmla="*/ 3481137 w 3601452"/>
                <a:gd name="connsiteY70" fmla="*/ 705852 h 1492583"/>
                <a:gd name="connsiteX71" fmla="*/ 3529263 w 3601452"/>
                <a:gd name="connsiteY71" fmla="*/ 697831 h 1492583"/>
                <a:gd name="connsiteX72" fmla="*/ 3553326 w 3601452"/>
                <a:gd name="connsiteY72" fmla="*/ 689810 h 1492583"/>
                <a:gd name="connsiteX73" fmla="*/ 3593431 w 3601452"/>
                <a:gd name="connsiteY73" fmla="*/ 641684 h 1492583"/>
                <a:gd name="connsiteX74" fmla="*/ 3601452 w 3601452"/>
                <a:gd name="connsiteY74" fmla="*/ 617621 h 1492583"/>
                <a:gd name="connsiteX75" fmla="*/ 3537284 w 3601452"/>
                <a:gd name="connsiteY75" fmla="*/ 553452 h 1492583"/>
                <a:gd name="connsiteX76" fmla="*/ 3521242 w 3601452"/>
                <a:gd name="connsiteY76" fmla="*/ 529389 h 1492583"/>
                <a:gd name="connsiteX77" fmla="*/ 3457074 w 3601452"/>
                <a:gd name="connsiteY77" fmla="*/ 497305 h 1492583"/>
                <a:gd name="connsiteX78" fmla="*/ 3416968 w 3601452"/>
                <a:gd name="connsiteY78" fmla="*/ 473242 h 1492583"/>
                <a:gd name="connsiteX79" fmla="*/ 3304674 w 3601452"/>
                <a:gd name="connsiteY79" fmla="*/ 417094 h 1492583"/>
                <a:gd name="connsiteX80" fmla="*/ 3216442 w 3601452"/>
                <a:gd name="connsiteY80" fmla="*/ 360947 h 1492583"/>
                <a:gd name="connsiteX81" fmla="*/ 3192379 w 3601452"/>
                <a:gd name="connsiteY81" fmla="*/ 328863 h 1492583"/>
                <a:gd name="connsiteX82" fmla="*/ 3168316 w 3601452"/>
                <a:gd name="connsiteY82" fmla="*/ 304800 h 1492583"/>
                <a:gd name="connsiteX83" fmla="*/ 3144252 w 3601452"/>
                <a:gd name="connsiteY83" fmla="*/ 272715 h 1492583"/>
                <a:gd name="connsiteX84" fmla="*/ 3088105 w 3601452"/>
                <a:gd name="connsiteY84" fmla="*/ 184484 h 1492583"/>
                <a:gd name="connsiteX85" fmla="*/ 3056021 w 3601452"/>
                <a:gd name="connsiteY85" fmla="*/ 136357 h 1492583"/>
                <a:gd name="connsiteX86" fmla="*/ 3023937 w 3601452"/>
                <a:gd name="connsiteY86" fmla="*/ 88231 h 1492583"/>
                <a:gd name="connsiteX87" fmla="*/ 3007895 w 3601452"/>
                <a:gd name="connsiteY87" fmla="*/ 64168 h 1492583"/>
                <a:gd name="connsiteX88" fmla="*/ 2999874 w 3601452"/>
                <a:gd name="connsiteY88" fmla="*/ 0 h 1492583"/>
                <a:gd name="connsiteX89" fmla="*/ 160421 w 3601452"/>
                <a:gd name="connsiteY89" fmla="*/ 8021 h 1492583"/>
                <a:gd name="connsiteX0" fmla="*/ 160421 w 3601452"/>
                <a:gd name="connsiteY0" fmla="*/ 8021 h 1634252"/>
                <a:gd name="connsiteX1" fmla="*/ 152400 w 3601452"/>
                <a:gd name="connsiteY1" fmla="*/ 32084 h 1634252"/>
                <a:gd name="connsiteX2" fmla="*/ 144379 w 3601452"/>
                <a:gd name="connsiteY2" fmla="*/ 64168 h 1634252"/>
                <a:gd name="connsiteX3" fmla="*/ 128337 w 3601452"/>
                <a:gd name="connsiteY3" fmla="*/ 88231 h 1634252"/>
                <a:gd name="connsiteX4" fmla="*/ 112295 w 3601452"/>
                <a:gd name="connsiteY4" fmla="*/ 144378 h 1634252"/>
                <a:gd name="connsiteX5" fmla="*/ 136358 w 3601452"/>
                <a:gd name="connsiteY5" fmla="*/ 192505 h 1634252"/>
                <a:gd name="connsiteX6" fmla="*/ 128337 w 3601452"/>
                <a:gd name="connsiteY6" fmla="*/ 224589 h 1634252"/>
                <a:gd name="connsiteX7" fmla="*/ 112295 w 3601452"/>
                <a:gd name="connsiteY7" fmla="*/ 248652 h 1634252"/>
                <a:gd name="connsiteX8" fmla="*/ 72189 w 3601452"/>
                <a:gd name="connsiteY8" fmla="*/ 328863 h 1634252"/>
                <a:gd name="connsiteX9" fmla="*/ 48126 w 3601452"/>
                <a:gd name="connsiteY9" fmla="*/ 368968 h 1634252"/>
                <a:gd name="connsiteX10" fmla="*/ 32084 w 3601452"/>
                <a:gd name="connsiteY10" fmla="*/ 393031 h 1634252"/>
                <a:gd name="connsiteX11" fmla="*/ 0 w 3601452"/>
                <a:gd name="connsiteY11" fmla="*/ 417094 h 1634252"/>
                <a:gd name="connsiteX12" fmla="*/ 8021 w 3601452"/>
                <a:gd name="connsiteY12" fmla="*/ 449178 h 1634252"/>
                <a:gd name="connsiteX13" fmla="*/ 24063 w 3601452"/>
                <a:gd name="connsiteY13" fmla="*/ 497305 h 1634252"/>
                <a:gd name="connsiteX14" fmla="*/ 40105 w 3601452"/>
                <a:gd name="connsiteY14" fmla="*/ 553452 h 1634252"/>
                <a:gd name="connsiteX15" fmla="*/ 56147 w 3601452"/>
                <a:gd name="connsiteY15" fmla="*/ 577515 h 1634252"/>
                <a:gd name="connsiteX16" fmla="*/ 72189 w 3601452"/>
                <a:gd name="connsiteY16" fmla="*/ 641684 h 1634252"/>
                <a:gd name="connsiteX17" fmla="*/ 88231 w 3601452"/>
                <a:gd name="connsiteY17" fmla="*/ 673768 h 1634252"/>
                <a:gd name="connsiteX18" fmla="*/ 120316 w 3601452"/>
                <a:gd name="connsiteY18" fmla="*/ 786063 h 1634252"/>
                <a:gd name="connsiteX19" fmla="*/ 152400 w 3601452"/>
                <a:gd name="connsiteY19" fmla="*/ 890336 h 1634252"/>
                <a:gd name="connsiteX20" fmla="*/ 248652 w 3601452"/>
                <a:gd name="connsiteY20" fmla="*/ 970547 h 1634252"/>
                <a:gd name="connsiteX21" fmla="*/ 280737 w 3601452"/>
                <a:gd name="connsiteY21" fmla="*/ 1002631 h 1634252"/>
                <a:gd name="connsiteX22" fmla="*/ 336884 w 3601452"/>
                <a:gd name="connsiteY22" fmla="*/ 1018673 h 1634252"/>
                <a:gd name="connsiteX23" fmla="*/ 360947 w 3601452"/>
                <a:gd name="connsiteY23" fmla="*/ 1026694 h 1634252"/>
                <a:gd name="connsiteX24" fmla="*/ 401052 w 3601452"/>
                <a:gd name="connsiteY24" fmla="*/ 1018673 h 1634252"/>
                <a:gd name="connsiteX25" fmla="*/ 633663 w 3601452"/>
                <a:gd name="connsiteY25" fmla="*/ 994610 h 1634252"/>
                <a:gd name="connsiteX26" fmla="*/ 721895 w 3601452"/>
                <a:gd name="connsiteY26" fmla="*/ 922421 h 1634252"/>
                <a:gd name="connsiteX27" fmla="*/ 753979 w 3601452"/>
                <a:gd name="connsiteY27" fmla="*/ 938463 h 1634252"/>
                <a:gd name="connsiteX28" fmla="*/ 770021 w 3601452"/>
                <a:gd name="connsiteY28" fmla="*/ 962526 h 1634252"/>
                <a:gd name="connsiteX29" fmla="*/ 850231 w 3601452"/>
                <a:gd name="connsiteY29" fmla="*/ 1002631 h 1634252"/>
                <a:gd name="connsiteX30" fmla="*/ 954505 w 3601452"/>
                <a:gd name="connsiteY30" fmla="*/ 986589 h 1634252"/>
                <a:gd name="connsiteX31" fmla="*/ 1187116 w 3601452"/>
                <a:gd name="connsiteY31" fmla="*/ 858252 h 1634252"/>
                <a:gd name="connsiteX32" fmla="*/ 1235242 w 3601452"/>
                <a:gd name="connsiteY32" fmla="*/ 818147 h 1634252"/>
                <a:gd name="connsiteX33" fmla="*/ 1307431 w 3601452"/>
                <a:gd name="connsiteY33" fmla="*/ 786063 h 1634252"/>
                <a:gd name="connsiteX34" fmla="*/ 1387642 w 3601452"/>
                <a:gd name="connsiteY34" fmla="*/ 729915 h 1634252"/>
                <a:gd name="connsiteX35" fmla="*/ 1411705 w 3601452"/>
                <a:gd name="connsiteY35" fmla="*/ 713873 h 1634252"/>
                <a:gd name="connsiteX36" fmla="*/ 1467852 w 3601452"/>
                <a:gd name="connsiteY36" fmla="*/ 818147 h 1634252"/>
                <a:gd name="connsiteX37" fmla="*/ 1483895 w 3601452"/>
                <a:gd name="connsiteY37" fmla="*/ 858252 h 1634252"/>
                <a:gd name="connsiteX38" fmla="*/ 1616242 w 3601452"/>
                <a:gd name="connsiteY38" fmla="*/ 778042 h 1634252"/>
                <a:gd name="connsiteX39" fmla="*/ 1848853 w 3601452"/>
                <a:gd name="connsiteY39" fmla="*/ 477253 h 1634252"/>
                <a:gd name="connsiteX40" fmla="*/ 1572126 w 3601452"/>
                <a:gd name="connsiteY40" fmla="*/ 994610 h 1634252"/>
                <a:gd name="connsiteX41" fmla="*/ 741947 w 3601452"/>
                <a:gd name="connsiteY41" fmla="*/ 1628273 h 1634252"/>
                <a:gd name="connsiteX42" fmla="*/ 1604210 w 3601452"/>
                <a:gd name="connsiteY42" fmla="*/ 1026694 h 1634252"/>
                <a:gd name="connsiteX43" fmla="*/ 1684421 w 3601452"/>
                <a:gd name="connsiteY43" fmla="*/ 986589 h 1634252"/>
                <a:gd name="connsiteX44" fmla="*/ 1740568 w 3601452"/>
                <a:gd name="connsiteY44" fmla="*/ 962526 h 1634252"/>
                <a:gd name="connsiteX45" fmla="*/ 1900989 w 3601452"/>
                <a:gd name="connsiteY45" fmla="*/ 922421 h 1634252"/>
                <a:gd name="connsiteX46" fmla="*/ 1965158 w 3601452"/>
                <a:gd name="connsiteY46" fmla="*/ 906378 h 1634252"/>
                <a:gd name="connsiteX47" fmla="*/ 2189747 w 3601452"/>
                <a:gd name="connsiteY47" fmla="*/ 882315 h 1634252"/>
                <a:gd name="connsiteX48" fmla="*/ 2245895 w 3601452"/>
                <a:gd name="connsiteY48" fmla="*/ 858252 h 1634252"/>
                <a:gd name="connsiteX49" fmla="*/ 2302042 w 3601452"/>
                <a:gd name="connsiteY49" fmla="*/ 850231 h 1634252"/>
                <a:gd name="connsiteX50" fmla="*/ 2446421 w 3601452"/>
                <a:gd name="connsiteY50" fmla="*/ 826168 h 1634252"/>
                <a:gd name="connsiteX51" fmla="*/ 2502568 w 3601452"/>
                <a:gd name="connsiteY51" fmla="*/ 810126 h 1634252"/>
                <a:gd name="connsiteX52" fmla="*/ 2606842 w 3601452"/>
                <a:gd name="connsiteY52" fmla="*/ 802105 h 1634252"/>
                <a:gd name="connsiteX53" fmla="*/ 2662989 w 3601452"/>
                <a:gd name="connsiteY53" fmla="*/ 810126 h 1634252"/>
                <a:gd name="connsiteX54" fmla="*/ 2751221 w 3601452"/>
                <a:gd name="connsiteY54" fmla="*/ 858252 h 1634252"/>
                <a:gd name="connsiteX55" fmla="*/ 2783305 w 3601452"/>
                <a:gd name="connsiteY55" fmla="*/ 890336 h 1634252"/>
                <a:gd name="connsiteX56" fmla="*/ 2807368 w 3601452"/>
                <a:gd name="connsiteY56" fmla="*/ 898357 h 1634252"/>
                <a:gd name="connsiteX57" fmla="*/ 2831431 w 3601452"/>
                <a:gd name="connsiteY57" fmla="*/ 938463 h 1634252"/>
                <a:gd name="connsiteX58" fmla="*/ 2879558 w 3601452"/>
                <a:gd name="connsiteY58" fmla="*/ 986589 h 1634252"/>
                <a:gd name="connsiteX59" fmla="*/ 2903621 w 3601452"/>
                <a:gd name="connsiteY59" fmla="*/ 1010652 h 1634252"/>
                <a:gd name="connsiteX60" fmla="*/ 2919663 w 3601452"/>
                <a:gd name="connsiteY60" fmla="*/ 1034715 h 1634252"/>
                <a:gd name="connsiteX61" fmla="*/ 2943726 w 3601452"/>
                <a:gd name="connsiteY61" fmla="*/ 1050757 h 1634252"/>
                <a:gd name="connsiteX62" fmla="*/ 2959768 w 3601452"/>
                <a:gd name="connsiteY62" fmla="*/ 1066800 h 1634252"/>
                <a:gd name="connsiteX63" fmla="*/ 3039979 w 3601452"/>
                <a:gd name="connsiteY63" fmla="*/ 1050757 h 1634252"/>
                <a:gd name="connsiteX64" fmla="*/ 3152274 w 3601452"/>
                <a:gd name="connsiteY64" fmla="*/ 986589 h 1634252"/>
                <a:gd name="connsiteX65" fmla="*/ 3224463 w 3601452"/>
                <a:gd name="connsiteY65" fmla="*/ 938463 h 1634252"/>
                <a:gd name="connsiteX66" fmla="*/ 3312695 w 3601452"/>
                <a:gd name="connsiteY66" fmla="*/ 842210 h 1634252"/>
                <a:gd name="connsiteX67" fmla="*/ 3360821 w 3601452"/>
                <a:gd name="connsiteY67" fmla="*/ 794084 h 1634252"/>
                <a:gd name="connsiteX68" fmla="*/ 3392905 w 3601452"/>
                <a:gd name="connsiteY68" fmla="*/ 770021 h 1634252"/>
                <a:gd name="connsiteX69" fmla="*/ 3457074 w 3601452"/>
                <a:gd name="connsiteY69" fmla="*/ 721894 h 1634252"/>
                <a:gd name="connsiteX70" fmla="*/ 3481137 w 3601452"/>
                <a:gd name="connsiteY70" fmla="*/ 705852 h 1634252"/>
                <a:gd name="connsiteX71" fmla="*/ 3529263 w 3601452"/>
                <a:gd name="connsiteY71" fmla="*/ 697831 h 1634252"/>
                <a:gd name="connsiteX72" fmla="*/ 3553326 w 3601452"/>
                <a:gd name="connsiteY72" fmla="*/ 689810 h 1634252"/>
                <a:gd name="connsiteX73" fmla="*/ 3593431 w 3601452"/>
                <a:gd name="connsiteY73" fmla="*/ 641684 h 1634252"/>
                <a:gd name="connsiteX74" fmla="*/ 3601452 w 3601452"/>
                <a:gd name="connsiteY74" fmla="*/ 617621 h 1634252"/>
                <a:gd name="connsiteX75" fmla="*/ 3537284 w 3601452"/>
                <a:gd name="connsiteY75" fmla="*/ 553452 h 1634252"/>
                <a:gd name="connsiteX76" fmla="*/ 3521242 w 3601452"/>
                <a:gd name="connsiteY76" fmla="*/ 529389 h 1634252"/>
                <a:gd name="connsiteX77" fmla="*/ 3457074 w 3601452"/>
                <a:gd name="connsiteY77" fmla="*/ 497305 h 1634252"/>
                <a:gd name="connsiteX78" fmla="*/ 3416968 w 3601452"/>
                <a:gd name="connsiteY78" fmla="*/ 473242 h 1634252"/>
                <a:gd name="connsiteX79" fmla="*/ 3304674 w 3601452"/>
                <a:gd name="connsiteY79" fmla="*/ 417094 h 1634252"/>
                <a:gd name="connsiteX80" fmla="*/ 3216442 w 3601452"/>
                <a:gd name="connsiteY80" fmla="*/ 360947 h 1634252"/>
                <a:gd name="connsiteX81" fmla="*/ 3192379 w 3601452"/>
                <a:gd name="connsiteY81" fmla="*/ 328863 h 1634252"/>
                <a:gd name="connsiteX82" fmla="*/ 3168316 w 3601452"/>
                <a:gd name="connsiteY82" fmla="*/ 304800 h 1634252"/>
                <a:gd name="connsiteX83" fmla="*/ 3144252 w 3601452"/>
                <a:gd name="connsiteY83" fmla="*/ 272715 h 1634252"/>
                <a:gd name="connsiteX84" fmla="*/ 3088105 w 3601452"/>
                <a:gd name="connsiteY84" fmla="*/ 184484 h 1634252"/>
                <a:gd name="connsiteX85" fmla="*/ 3056021 w 3601452"/>
                <a:gd name="connsiteY85" fmla="*/ 136357 h 1634252"/>
                <a:gd name="connsiteX86" fmla="*/ 3023937 w 3601452"/>
                <a:gd name="connsiteY86" fmla="*/ 88231 h 1634252"/>
                <a:gd name="connsiteX87" fmla="*/ 3007895 w 3601452"/>
                <a:gd name="connsiteY87" fmla="*/ 64168 h 1634252"/>
                <a:gd name="connsiteX88" fmla="*/ 2999874 w 3601452"/>
                <a:gd name="connsiteY88" fmla="*/ 0 h 1634252"/>
                <a:gd name="connsiteX89" fmla="*/ 160421 w 3601452"/>
                <a:gd name="connsiteY89" fmla="*/ 8021 h 1634252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848853 w 3601452"/>
                <a:gd name="connsiteY39" fmla="*/ 477253 h 1712494"/>
                <a:gd name="connsiteX40" fmla="*/ 1572126 w 3601452"/>
                <a:gd name="connsiteY40" fmla="*/ 9946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684421 w 3601452"/>
                <a:gd name="connsiteY43" fmla="*/ 986589 h 1712494"/>
                <a:gd name="connsiteX44" fmla="*/ 1740568 w 3601452"/>
                <a:gd name="connsiteY44" fmla="*/ 9625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684421 w 3601452"/>
                <a:gd name="connsiteY43" fmla="*/ 986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892968 w 3601452"/>
                <a:gd name="connsiteY44" fmla="*/ 11149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605588 h 1797383"/>
                <a:gd name="connsiteX40" fmla="*/ 1848853 w 3601452"/>
                <a:gd name="connsiteY40" fmla="*/ 477253 h 1797383"/>
                <a:gd name="connsiteX41" fmla="*/ 1343526 w 3601452"/>
                <a:gd name="connsiteY41" fmla="*/ 1299410 h 1797383"/>
                <a:gd name="connsiteX42" fmla="*/ 741947 w 3601452"/>
                <a:gd name="connsiteY42" fmla="*/ 1628273 h 1797383"/>
                <a:gd name="connsiteX43" fmla="*/ 1604210 w 3601452"/>
                <a:gd name="connsiteY43" fmla="*/ 1712494 h 1797383"/>
                <a:gd name="connsiteX44" fmla="*/ 1913021 w 3601452"/>
                <a:gd name="connsiteY44" fmla="*/ 1367589 h 1797383"/>
                <a:gd name="connsiteX45" fmla="*/ 1892968 w 3601452"/>
                <a:gd name="connsiteY45" fmla="*/ 1114926 h 1797383"/>
                <a:gd name="connsiteX46" fmla="*/ 1900989 w 3601452"/>
                <a:gd name="connsiteY46" fmla="*/ 922421 h 1797383"/>
                <a:gd name="connsiteX47" fmla="*/ 1965158 w 3601452"/>
                <a:gd name="connsiteY47" fmla="*/ 906378 h 1797383"/>
                <a:gd name="connsiteX48" fmla="*/ 2189747 w 3601452"/>
                <a:gd name="connsiteY48" fmla="*/ 882315 h 1797383"/>
                <a:gd name="connsiteX49" fmla="*/ 2245895 w 3601452"/>
                <a:gd name="connsiteY49" fmla="*/ 858252 h 1797383"/>
                <a:gd name="connsiteX50" fmla="*/ 2302042 w 3601452"/>
                <a:gd name="connsiteY50" fmla="*/ 850231 h 1797383"/>
                <a:gd name="connsiteX51" fmla="*/ 2446421 w 3601452"/>
                <a:gd name="connsiteY51" fmla="*/ 826168 h 1797383"/>
                <a:gd name="connsiteX52" fmla="*/ 2502568 w 3601452"/>
                <a:gd name="connsiteY52" fmla="*/ 810126 h 1797383"/>
                <a:gd name="connsiteX53" fmla="*/ 2606842 w 3601452"/>
                <a:gd name="connsiteY53" fmla="*/ 802105 h 1797383"/>
                <a:gd name="connsiteX54" fmla="*/ 2662989 w 3601452"/>
                <a:gd name="connsiteY54" fmla="*/ 810126 h 1797383"/>
                <a:gd name="connsiteX55" fmla="*/ 2751221 w 3601452"/>
                <a:gd name="connsiteY55" fmla="*/ 858252 h 1797383"/>
                <a:gd name="connsiteX56" fmla="*/ 2783305 w 3601452"/>
                <a:gd name="connsiteY56" fmla="*/ 890336 h 1797383"/>
                <a:gd name="connsiteX57" fmla="*/ 2807368 w 3601452"/>
                <a:gd name="connsiteY57" fmla="*/ 898357 h 1797383"/>
                <a:gd name="connsiteX58" fmla="*/ 2831431 w 3601452"/>
                <a:gd name="connsiteY58" fmla="*/ 938463 h 1797383"/>
                <a:gd name="connsiteX59" fmla="*/ 2879558 w 3601452"/>
                <a:gd name="connsiteY59" fmla="*/ 986589 h 1797383"/>
                <a:gd name="connsiteX60" fmla="*/ 2903621 w 3601452"/>
                <a:gd name="connsiteY60" fmla="*/ 1010652 h 1797383"/>
                <a:gd name="connsiteX61" fmla="*/ 2919663 w 3601452"/>
                <a:gd name="connsiteY61" fmla="*/ 1034715 h 1797383"/>
                <a:gd name="connsiteX62" fmla="*/ 2943726 w 3601452"/>
                <a:gd name="connsiteY62" fmla="*/ 1050757 h 1797383"/>
                <a:gd name="connsiteX63" fmla="*/ 2959768 w 3601452"/>
                <a:gd name="connsiteY63" fmla="*/ 1066800 h 1797383"/>
                <a:gd name="connsiteX64" fmla="*/ 3039979 w 3601452"/>
                <a:gd name="connsiteY64" fmla="*/ 1050757 h 1797383"/>
                <a:gd name="connsiteX65" fmla="*/ 3152274 w 3601452"/>
                <a:gd name="connsiteY65" fmla="*/ 986589 h 1797383"/>
                <a:gd name="connsiteX66" fmla="*/ 3224463 w 3601452"/>
                <a:gd name="connsiteY66" fmla="*/ 938463 h 1797383"/>
                <a:gd name="connsiteX67" fmla="*/ 3312695 w 3601452"/>
                <a:gd name="connsiteY67" fmla="*/ 842210 h 1797383"/>
                <a:gd name="connsiteX68" fmla="*/ 3360821 w 3601452"/>
                <a:gd name="connsiteY68" fmla="*/ 794084 h 1797383"/>
                <a:gd name="connsiteX69" fmla="*/ 3392905 w 3601452"/>
                <a:gd name="connsiteY69" fmla="*/ 770021 h 1797383"/>
                <a:gd name="connsiteX70" fmla="*/ 3457074 w 3601452"/>
                <a:gd name="connsiteY70" fmla="*/ 721894 h 1797383"/>
                <a:gd name="connsiteX71" fmla="*/ 3481137 w 3601452"/>
                <a:gd name="connsiteY71" fmla="*/ 705852 h 1797383"/>
                <a:gd name="connsiteX72" fmla="*/ 3529263 w 3601452"/>
                <a:gd name="connsiteY72" fmla="*/ 697831 h 1797383"/>
                <a:gd name="connsiteX73" fmla="*/ 3553326 w 3601452"/>
                <a:gd name="connsiteY73" fmla="*/ 689810 h 1797383"/>
                <a:gd name="connsiteX74" fmla="*/ 3593431 w 3601452"/>
                <a:gd name="connsiteY74" fmla="*/ 641684 h 1797383"/>
                <a:gd name="connsiteX75" fmla="*/ 3601452 w 3601452"/>
                <a:gd name="connsiteY75" fmla="*/ 617621 h 1797383"/>
                <a:gd name="connsiteX76" fmla="*/ 3537284 w 3601452"/>
                <a:gd name="connsiteY76" fmla="*/ 553452 h 1797383"/>
                <a:gd name="connsiteX77" fmla="*/ 3521242 w 3601452"/>
                <a:gd name="connsiteY77" fmla="*/ 529389 h 1797383"/>
                <a:gd name="connsiteX78" fmla="*/ 3457074 w 3601452"/>
                <a:gd name="connsiteY78" fmla="*/ 497305 h 1797383"/>
                <a:gd name="connsiteX79" fmla="*/ 3416968 w 3601452"/>
                <a:gd name="connsiteY79" fmla="*/ 473242 h 1797383"/>
                <a:gd name="connsiteX80" fmla="*/ 3304674 w 3601452"/>
                <a:gd name="connsiteY80" fmla="*/ 417094 h 1797383"/>
                <a:gd name="connsiteX81" fmla="*/ 3216442 w 3601452"/>
                <a:gd name="connsiteY81" fmla="*/ 360947 h 1797383"/>
                <a:gd name="connsiteX82" fmla="*/ 3192379 w 3601452"/>
                <a:gd name="connsiteY82" fmla="*/ 328863 h 1797383"/>
                <a:gd name="connsiteX83" fmla="*/ 3168316 w 3601452"/>
                <a:gd name="connsiteY83" fmla="*/ 304800 h 1797383"/>
                <a:gd name="connsiteX84" fmla="*/ 3144252 w 3601452"/>
                <a:gd name="connsiteY84" fmla="*/ 272715 h 1797383"/>
                <a:gd name="connsiteX85" fmla="*/ 3088105 w 3601452"/>
                <a:gd name="connsiteY85" fmla="*/ 184484 h 1797383"/>
                <a:gd name="connsiteX86" fmla="*/ 3056021 w 3601452"/>
                <a:gd name="connsiteY86" fmla="*/ 136357 h 1797383"/>
                <a:gd name="connsiteX87" fmla="*/ 3023937 w 3601452"/>
                <a:gd name="connsiteY87" fmla="*/ 88231 h 1797383"/>
                <a:gd name="connsiteX88" fmla="*/ 3007895 w 3601452"/>
                <a:gd name="connsiteY88" fmla="*/ 64168 h 1797383"/>
                <a:gd name="connsiteX89" fmla="*/ 2999874 w 3601452"/>
                <a:gd name="connsiteY89" fmla="*/ 0 h 1797383"/>
                <a:gd name="connsiteX90" fmla="*/ 160421 w 3601452"/>
                <a:gd name="connsiteY90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628274 w 3601452"/>
                <a:gd name="connsiteY40" fmla="*/ 605588 h 1712494"/>
                <a:gd name="connsiteX41" fmla="*/ 1343526 w 3601452"/>
                <a:gd name="connsiteY41" fmla="*/ 1299410 h 1712494"/>
                <a:gd name="connsiteX42" fmla="*/ 741947 w 3601452"/>
                <a:gd name="connsiteY42" fmla="*/ 1628273 h 1712494"/>
                <a:gd name="connsiteX43" fmla="*/ 1604210 w 3601452"/>
                <a:gd name="connsiteY43" fmla="*/ 1712494 h 1712494"/>
                <a:gd name="connsiteX44" fmla="*/ 1913021 w 3601452"/>
                <a:gd name="connsiteY44" fmla="*/ 1367589 h 1712494"/>
                <a:gd name="connsiteX45" fmla="*/ 1892968 w 3601452"/>
                <a:gd name="connsiteY45" fmla="*/ 1114926 h 1712494"/>
                <a:gd name="connsiteX46" fmla="*/ 1900989 w 3601452"/>
                <a:gd name="connsiteY46" fmla="*/ 922421 h 1712494"/>
                <a:gd name="connsiteX47" fmla="*/ 1965158 w 3601452"/>
                <a:gd name="connsiteY47" fmla="*/ 906378 h 1712494"/>
                <a:gd name="connsiteX48" fmla="*/ 2189747 w 3601452"/>
                <a:gd name="connsiteY48" fmla="*/ 882315 h 1712494"/>
                <a:gd name="connsiteX49" fmla="*/ 2245895 w 3601452"/>
                <a:gd name="connsiteY49" fmla="*/ 858252 h 1712494"/>
                <a:gd name="connsiteX50" fmla="*/ 2302042 w 3601452"/>
                <a:gd name="connsiteY50" fmla="*/ 850231 h 1712494"/>
                <a:gd name="connsiteX51" fmla="*/ 2446421 w 3601452"/>
                <a:gd name="connsiteY51" fmla="*/ 826168 h 1712494"/>
                <a:gd name="connsiteX52" fmla="*/ 2502568 w 3601452"/>
                <a:gd name="connsiteY52" fmla="*/ 810126 h 1712494"/>
                <a:gd name="connsiteX53" fmla="*/ 2606842 w 3601452"/>
                <a:gd name="connsiteY53" fmla="*/ 802105 h 1712494"/>
                <a:gd name="connsiteX54" fmla="*/ 2662989 w 3601452"/>
                <a:gd name="connsiteY54" fmla="*/ 810126 h 1712494"/>
                <a:gd name="connsiteX55" fmla="*/ 2751221 w 3601452"/>
                <a:gd name="connsiteY55" fmla="*/ 858252 h 1712494"/>
                <a:gd name="connsiteX56" fmla="*/ 2783305 w 3601452"/>
                <a:gd name="connsiteY56" fmla="*/ 890336 h 1712494"/>
                <a:gd name="connsiteX57" fmla="*/ 2807368 w 3601452"/>
                <a:gd name="connsiteY57" fmla="*/ 898357 h 1712494"/>
                <a:gd name="connsiteX58" fmla="*/ 2831431 w 3601452"/>
                <a:gd name="connsiteY58" fmla="*/ 938463 h 1712494"/>
                <a:gd name="connsiteX59" fmla="*/ 2879558 w 3601452"/>
                <a:gd name="connsiteY59" fmla="*/ 986589 h 1712494"/>
                <a:gd name="connsiteX60" fmla="*/ 2903621 w 3601452"/>
                <a:gd name="connsiteY60" fmla="*/ 1010652 h 1712494"/>
                <a:gd name="connsiteX61" fmla="*/ 2919663 w 3601452"/>
                <a:gd name="connsiteY61" fmla="*/ 1034715 h 1712494"/>
                <a:gd name="connsiteX62" fmla="*/ 2943726 w 3601452"/>
                <a:gd name="connsiteY62" fmla="*/ 1050757 h 1712494"/>
                <a:gd name="connsiteX63" fmla="*/ 2959768 w 3601452"/>
                <a:gd name="connsiteY63" fmla="*/ 1066800 h 1712494"/>
                <a:gd name="connsiteX64" fmla="*/ 3039979 w 3601452"/>
                <a:gd name="connsiteY64" fmla="*/ 1050757 h 1712494"/>
                <a:gd name="connsiteX65" fmla="*/ 3152274 w 3601452"/>
                <a:gd name="connsiteY65" fmla="*/ 986589 h 1712494"/>
                <a:gd name="connsiteX66" fmla="*/ 3224463 w 3601452"/>
                <a:gd name="connsiteY66" fmla="*/ 938463 h 1712494"/>
                <a:gd name="connsiteX67" fmla="*/ 3312695 w 3601452"/>
                <a:gd name="connsiteY67" fmla="*/ 842210 h 1712494"/>
                <a:gd name="connsiteX68" fmla="*/ 3360821 w 3601452"/>
                <a:gd name="connsiteY68" fmla="*/ 794084 h 1712494"/>
                <a:gd name="connsiteX69" fmla="*/ 3392905 w 3601452"/>
                <a:gd name="connsiteY69" fmla="*/ 770021 h 1712494"/>
                <a:gd name="connsiteX70" fmla="*/ 3457074 w 3601452"/>
                <a:gd name="connsiteY70" fmla="*/ 721894 h 1712494"/>
                <a:gd name="connsiteX71" fmla="*/ 3481137 w 3601452"/>
                <a:gd name="connsiteY71" fmla="*/ 705852 h 1712494"/>
                <a:gd name="connsiteX72" fmla="*/ 3529263 w 3601452"/>
                <a:gd name="connsiteY72" fmla="*/ 697831 h 1712494"/>
                <a:gd name="connsiteX73" fmla="*/ 3553326 w 3601452"/>
                <a:gd name="connsiteY73" fmla="*/ 689810 h 1712494"/>
                <a:gd name="connsiteX74" fmla="*/ 3593431 w 3601452"/>
                <a:gd name="connsiteY74" fmla="*/ 641684 h 1712494"/>
                <a:gd name="connsiteX75" fmla="*/ 3601452 w 3601452"/>
                <a:gd name="connsiteY75" fmla="*/ 617621 h 1712494"/>
                <a:gd name="connsiteX76" fmla="*/ 3537284 w 3601452"/>
                <a:gd name="connsiteY76" fmla="*/ 553452 h 1712494"/>
                <a:gd name="connsiteX77" fmla="*/ 3521242 w 3601452"/>
                <a:gd name="connsiteY77" fmla="*/ 529389 h 1712494"/>
                <a:gd name="connsiteX78" fmla="*/ 3457074 w 3601452"/>
                <a:gd name="connsiteY78" fmla="*/ 497305 h 1712494"/>
                <a:gd name="connsiteX79" fmla="*/ 3416968 w 3601452"/>
                <a:gd name="connsiteY79" fmla="*/ 473242 h 1712494"/>
                <a:gd name="connsiteX80" fmla="*/ 3304674 w 3601452"/>
                <a:gd name="connsiteY80" fmla="*/ 417094 h 1712494"/>
                <a:gd name="connsiteX81" fmla="*/ 3216442 w 3601452"/>
                <a:gd name="connsiteY81" fmla="*/ 360947 h 1712494"/>
                <a:gd name="connsiteX82" fmla="*/ 3192379 w 3601452"/>
                <a:gd name="connsiteY82" fmla="*/ 328863 h 1712494"/>
                <a:gd name="connsiteX83" fmla="*/ 3168316 w 3601452"/>
                <a:gd name="connsiteY83" fmla="*/ 304800 h 1712494"/>
                <a:gd name="connsiteX84" fmla="*/ 3144252 w 3601452"/>
                <a:gd name="connsiteY84" fmla="*/ 272715 h 1712494"/>
                <a:gd name="connsiteX85" fmla="*/ 3088105 w 3601452"/>
                <a:gd name="connsiteY85" fmla="*/ 184484 h 1712494"/>
                <a:gd name="connsiteX86" fmla="*/ 3056021 w 3601452"/>
                <a:gd name="connsiteY86" fmla="*/ 136357 h 1712494"/>
                <a:gd name="connsiteX87" fmla="*/ 3023937 w 3601452"/>
                <a:gd name="connsiteY87" fmla="*/ 88231 h 1712494"/>
                <a:gd name="connsiteX88" fmla="*/ 3007895 w 3601452"/>
                <a:gd name="connsiteY88" fmla="*/ 64168 h 1712494"/>
                <a:gd name="connsiteX89" fmla="*/ 2999874 w 3601452"/>
                <a:gd name="connsiteY89" fmla="*/ 0 h 1712494"/>
                <a:gd name="connsiteX90" fmla="*/ 160421 w 3601452"/>
                <a:gd name="connsiteY90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913021 w 3601452"/>
                <a:gd name="connsiteY43" fmla="*/ 1367589 h 1712494"/>
                <a:gd name="connsiteX44" fmla="*/ 1892968 w 3601452"/>
                <a:gd name="connsiteY44" fmla="*/ 11149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1604210 w 3601452"/>
                <a:gd name="connsiteY41" fmla="*/ 1712494 h 1712494"/>
                <a:gd name="connsiteX42" fmla="*/ 1913021 w 3601452"/>
                <a:gd name="connsiteY42" fmla="*/ 1367589 h 1712494"/>
                <a:gd name="connsiteX43" fmla="*/ 1892968 w 3601452"/>
                <a:gd name="connsiteY43" fmla="*/ 1114926 h 1712494"/>
                <a:gd name="connsiteX44" fmla="*/ 1900989 w 3601452"/>
                <a:gd name="connsiteY44" fmla="*/ 922421 h 1712494"/>
                <a:gd name="connsiteX45" fmla="*/ 1965158 w 3601452"/>
                <a:gd name="connsiteY45" fmla="*/ 906378 h 1712494"/>
                <a:gd name="connsiteX46" fmla="*/ 2189747 w 3601452"/>
                <a:gd name="connsiteY46" fmla="*/ 882315 h 1712494"/>
                <a:gd name="connsiteX47" fmla="*/ 2245895 w 3601452"/>
                <a:gd name="connsiteY47" fmla="*/ 858252 h 1712494"/>
                <a:gd name="connsiteX48" fmla="*/ 2302042 w 3601452"/>
                <a:gd name="connsiteY48" fmla="*/ 850231 h 1712494"/>
                <a:gd name="connsiteX49" fmla="*/ 2446421 w 3601452"/>
                <a:gd name="connsiteY49" fmla="*/ 826168 h 1712494"/>
                <a:gd name="connsiteX50" fmla="*/ 2502568 w 3601452"/>
                <a:gd name="connsiteY50" fmla="*/ 810126 h 1712494"/>
                <a:gd name="connsiteX51" fmla="*/ 2606842 w 3601452"/>
                <a:gd name="connsiteY51" fmla="*/ 802105 h 1712494"/>
                <a:gd name="connsiteX52" fmla="*/ 2662989 w 3601452"/>
                <a:gd name="connsiteY52" fmla="*/ 810126 h 1712494"/>
                <a:gd name="connsiteX53" fmla="*/ 2751221 w 3601452"/>
                <a:gd name="connsiteY53" fmla="*/ 858252 h 1712494"/>
                <a:gd name="connsiteX54" fmla="*/ 2783305 w 3601452"/>
                <a:gd name="connsiteY54" fmla="*/ 890336 h 1712494"/>
                <a:gd name="connsiteX55" fmla="*/ 2807368 w 3601452"/>
                <a:gd name="connsiteY55" fmla="*/ 898357 h 1712494"/>
                <a:gd name="connsiteX56" fmla="*/ 2831431 w 3601452"/>
                <a:gd name="connsiteY56" fmla="*/ 938463 h 1712494"/>
                <a:gd name="connsiteX57" fmla="*/ 2879558 w 3601452"/>
                <a:gd name="connsiteY57" fmla="*/ 986589 h 1712494"/>
                <a:gd name="connsiteX58" fmla="*/ 2903621 w 3601452"/>
                <a:gd name="connsiteY58" fmla="*/ 1010652 h 1712494"/>
                <a:gd name="connsiteX59" fmla="*/ 2919663 w 3601452"/>
                <a:gd name="connsiteY59" fmla="*/ 1034715 h 1712494"/>
                <a:gd name="connsiteX60" fmla="*/ 2943726 w 3601452"/>
                <a:gd name="connsiteY60" fmla="*/ 1050757 h 1712494"/>
                <a:gd name="connsiteX61" fmla="*/ 2959768 w 3601452"/>
                <a:gd name="connsiteY61" fmla="*/ 1066800 h 1712494"/>
                <a:gd name="connsiteX62" fmla="*/ 3039979 w 3601452"/>
                <a:gd name="connsiteY62" fmla="*/ 1050757 h 1712494"/>
                <a:gd name="connsiteX63" fmla="*/ 3152274 w 3601452"/>
                <a:gd name="connsiteY63" fmla="*/ 986589 h 1712494"/>
                <a:gd name="connsiteX64" fmla="*/ 3224463 w 3601452"/>
                <a:gd name="connsiteY64" fmla="*/ 938463 h 1712494"/>
                <a:gd name="connsiteX65" fmla="*/ 3312695 w 3601452"/>
                <a:gd name="connsiteY65" fmla="*/ 842210 h 1712494"/>
                <a:gd name="connsiteX66" fmla="*/ 3360821 w 3601452"/>
                <a:gd name="connsiteY66" fmla="*/ 794084 h 1712494"/>
                <a:gd name="connsiteX67" fmla="*/ 3392905 w 3601452"/>
                <a:gd name="connsiteY67" fmla="*/ 770021 h 1712494"/>
                <a:gd name="connsiteX68" fmla="*/ 3457074 w 3601452"/>
                <a:gd name="connsiteY68" fmla="*/ 721894 h 1712494"/>
                <a:gd name="connsiteX69" fmla="*/ 3481137 w 3601452"/>
                <a:gd name="connsiteY69" fmla="*/ 705852 h 1712494"/>
                <a:gd name="connsiteX70" fmla="*/ 3529263 w 3601452"/>
                <a:gd name="connsiteY70" fmla="*/ 697831 h 1712494"/>
                <a:gd name="connsiteX71" fmla="*/ 3553326 w 3601452"/>
                <a:gd name="connsiteY71" fmla="*/ 689810 h 1712494"/>
                <a:gd name="connsiteX72" fmla="*/ 3593431 w 3601452"/>
                <a:gd name="connsiteY72" fmla="*/ 641684 h 1712494"/>
                <a:gd name="connsiteX73" fmla="*/ 3601452 w 3601452"/>
                <a:gd name="connsiteY73" fmla="*/ 617621 h 1712494"/>
                <a:gd name="connsiteX74" fmla="*/ 3537284 w 3601452"/>
                <a:gd name="connsiteY74" fmla="*/ 553452 h 1712494"/>
                <a:gd name="connsiteX75" fmla="*/ 3521242 w 3601452"/>
                <a:gd name="connsiteY75" fmla="*/ 529389 h 1712494"/>
                <a:gd name="connsiteX76" fmla="*/ 3457074 w 3601452"/>
                <a:gd name="connsiteY76" fmla="*/ 497305 h 1712494"/>
                <a:gd name="connsiteX77" fmla="*/ 3416968 w 3601452"/>
                <a:gd name="connsiteY77" fmla="*/ 473242 h 1712494"/>
                <a:gd name="connsiteX78" fmla="*/ 3304674 w 3601452"/>
                <a:gd name="connsiteY78" fmla="*/ 417094 h 1712494"/>
                <a:gd name="connsiteX79" fmla="*/ 3216442 w 3601452"/>
                <a:gd name="connsiteY79" fmla="*/ 360947 h 1712494"/>
                <a:gd name="connsiteX80" fmla="*/ 3192379 w 3601452"/>
                <a:gd name="connsiteY80" fmla="*/ 328863 h 1712494"/>
                <a:gd name="connsiteX81" fmla="*/ 3168316 w 3601452"/>
                <a:gd name="connsiteY81" fmla="*/ 304800 h 1712494"/>
                <a:gd name="connsiteX82" fmla="*/ 3144252 w 3601452"/>
                <a:gd name="connsiteY82" fmla="*/ 272715 h 1712494"/>
                <a:gd name="connsiteX83" fmla="*/ 3088105 w 3601452"/>
                <a:gd name="connsiteY83" fmla="*/ 184484 h 1712494"/>
                <a:gd name="connsiteX84" fmla="*/ 3056021 w 3601452"/>
                <a:gd name="connsiteY84" fmla="*/ 136357 h 1712494"/>
                <a:gd name="connsiteX85" fmla="*/ 3023937 w 3601452"/>
                <a:gd name="connsiteY85" fmla="*/ 88231 h 1712494"/>
                <a:gd name="connsiteX86" fmla="*/ 3007895 w 3601452"/>
                <a:gd name="connsiteY86" fmla="*/ 64168 h 1712494"/>
                <a:gd name="connsiteX87" fmla="*/ 2999874 w 3601452"/>
                <a:gd name="connsiteY87" fmla="*/ 0 h 1712494"/>
                <a:gd name="connsiteX88" fmla="*/ 160421 w 3601452"/>
                <a:gd name="connsiteY88" fmla="*/ 8021 h 1712494"/>
                <a:gd name="connsiteX0" fmla="*/ 160421 w 3601452"/>
                <a:gd name="connsiteY0" fmla="*/ 8021 h 1399673"/>
                <a:gd name="connsiteX1" fmla="*/ 152400 w 3601452"/>
                <a:gd name="connsiteY1" fmla="*/ 32084 h 1399673"/>
                <a:gd name="connsiteX2" fmla="*/ 144379 w 3601452"/>
                <a:gd name="connsiteY2" fmla="*/ 64168 h 1399673"/>
                <a:gd name="connsiteX3" fmla="*/ 128337 w 3601452"/>
                <a:gd name="connsiteY3" fmla="*/ 88231 h 1399673"/>
                <a:gd name="connsiteX4" fmla="*/ 112295 w 3601452"/>
                <a:gd name="connsiteY4" fmla="*/ 144378 h 1399673"/>
                <a:gd name="connsiteX5" fmla="*/ 136358 w 3601452"/>
                <a:gd name="connsiteY5" fmla="*/ 192505 h 1399673"/>
                <a:gd name="connsiteX6" fmla="*/ 128337 w 3601452"/>
                <a:gd name="connsiteY6" fmla="*/ 224589 h 1399673"/>
                <a:gd name="connsiteX7" fmla="*/ 112295 w 3601452"/>
                <a:gd name="connsiteY7" fmla="*/ 248652 h 1399673"/>
                <a:gd name="connsiteX8" fmla="*/ 72189 w 3601452"/>
                <a:gd name="connsiteY8" fmla="*/ 328863 h 1399673"/>
                <a:gd name="connsiteX9" fmla="*/ 48126 w 3601452"/>
                <a:gd name="connsiteY9" fmla="*/ 368968 h 1399673"/>
                <a:gd name="connsiteX10" fmla="*/ 32084 w 3601452"/>
                <a:gd name="connsiteY10" fmla="*/ 393031 h 1399673"/>
                <a:gd name="connsiteX11" fmla="*/ 0 w 3601452"/>
                <a:gd name="connsiteY11" fmla="*/ 417094 h 1399673"/>
                <a:gd name="connsiteX12" fmla="*/ 8021 w 3601452"/>
                <a:gd name="connsiteY12" fmla="*/ 449178 h 1399673"/>
                <a:gd name="connsiteX13" fmla="*/ 24063 w 3601452"/>
                <a:gd name="connsiteY13" fmla="*/ 497305 h 1399673"/>
                <a:gd name="connsiteX14" fmla="*/ 40105 w 3601452"/>
                <a:gd name="connsiteY14" fmla="*/ 553452 h 1399673"/>
                <a:gd name="connsiteX15" fmla="*/ 56147 w 3601452"/>
                <a:gd name="connsiteY15" fmla="*/ 577515 h 1399673"/>
                <a:gd name="connsiteX16" fmla="*/ 72189 w 3601452"/>
                <a:gd name="connsiteY16" fmla="*/ 641684 h 1399673"/>
                <a:gd name="connsiteX17" fmla="*/ 88231 w 3601452"/>
                <a:gd name="connsiteY17" fmla="*/ 673768 h 1399673"/>
                <a:gd name="connsiteX18" fmla="*/ 120316 w 3601452"/>
                <a:gd name="connsiteY18" fmla="*/ 786063 h 1399673"/>
                <a:gd name="connsiteX19" fmla="*/ 152400 w 3601452"/>
                <a:gd name="connsiteY19" fmla="*/ 890336 h 1399673"/>
                <a:gd name="connsiteX20" fmla="*/ 248652 w 3601452"/>
                <a:gd name="connsiteY20" fmla="*/ 970547 h 1399673"/>
                <a:gd name="connsiteX21" fmla="*/ 280737 w 3601452"/>
                <a:gd name="connsiteY21" fmla="*/ 1002631 h 1399673"/>
                <a:gd name="connsiteX22" fmla="*/ 336884 w 3601452"/>
                <a:gd name="connsiteY22" fmla="*/ 1018673 h 1399673"/>
                <a:gd name="connsiteX23" fmla="*/ 360947 w 3601452"/>
                <a:gd name="connsiteY23" fmla="*/ 1026694 h 1399673"/>
                <a:gd name="connsiteX24" fmla="*/ 401052 w 3601452"/>
                <a:gd name="connsiteY24" fmla="*/ 1018673 h 1399673"/>
                <a:gd name="connsiteX25" fmla="*/ 633663 w 3601452"/>
                <a:gd name="connsiteY25" fmla="*/ 994610 h 1399673"/>
                <a:gd name="connsiteX26" fmla="*/ 721895 w 3601452"/>
                <a:gd name="connsiteY26" fmla="*/ 922421 h 1399673"/>
                <a:gd name="connsiteX27" fmla="*/ 753979 w 3601452"/>
                <a:gd name="connsiteY27" fmla="*/ 938463 h 1399673"/>
                <a:gd name="connsiteX28" fmla="*/ 770021 w 3601452"/>
                <a:gd name="connsiteY28" fmla="*/ 962526 h 1399673"/>
                <a:gd name="connsiteX29" fmla="*/ 850231 w 3601452"/>
                <a:gd name="connsiteY29" fmla="*/ 1002631 h 1399673"/>
                <a:gd name="connsiteX30" fmla="*/ 954505 w 3601452"/>
                <a:gd name="connsiteY30" fmla="*/ 986589 h 1399673"/>
                <a:gd name="connsiteX31" fmla="*/ 1187116 w 3601452"/>
                <a:gd name="connsiteY31" fmla="*/ 858252 h 1399673"/>
                <a:gd name="connsiteX32" fmla="*/ 1235242 w 3601452"/>
                <a:gd name="connsiteY32" fmla="*/ 818147 h 1399673"/>
                <a:gd name="connsiteX33" fmla="*/ 1307431 w 3601452"/>
                <a:gd name="connsiteY33" fmla="*/ 786063 h 1399673"/>
                <a:gd name="connsiteX34" fmla="*/ 1387642 w 3601452"/>
                <a:gd name="connsiteY34" fmla="*/ 729915 h 1399673"/>
                <a:gd name="connsiteX35" fmla="*/ 1411705 w 3601452"/>
                <a:gd name="connsiteY35" fmla="*/ 713873 h 1399673"/>
                <a:gd name="connsiteX36" fmla="*/ 1467852 w 3601452"/>
                <a:gd name="connsiteY36" fmla="*/ 818147 h 1399673"/>
                <a:gd name="connsiteX37" fmla="*/ 1483895 w 3601452"/>
                <a:gd name="connsiteY37" fmla="*/ 858252 h 1399673"/>
                <a:gd name="connsiteX38" fmla="*/ 1616242 w 3601452"/>
                <a:gd name="connsiteY38" fmla="*/ 778042 h 1399673"/>
                <a:gd name="connsiteX39" fmla="*/ 1628274 w 3601452"/>
                <a:gd name="connsiteY39" fmla="*/ 766010 h 1399673"/>
                <a:gd name="connsiteX40" fmla="*/ 1343526 w 3601452"/>
                <a:gd name="connsiteY40" fmla="*/ 1299410 h 1399673"/>
                <a:gd name="connsiteX41" fmla="*/ 1913021 w 3601452"/>
                <a:gd name="connsiteY41" fmla="*/ 1367589 h 1399673"/>
                <a:gd name="connsiteX42" fmla="*/ 1892968 w 3601452"/>
                <a:gd name="connsiteY42" fmla="*/ 1114926 h 1399673"/>
                <a:gd name="connsiteX43" fmla="*/ 1900989 w 3601452"/>
                <a:gd name="connsiteY43" fmla="*/ 922421 h 1399673"/>
                <a:gd name="connsiteX44" fmla="*/ 1965158 w 3601452"/>
                <a:gd name="connsiteY44" fmla="*/ 906378 h 1399673"/>
                <a:gd name="connsiteX45" fmla="*/ 2189747 w 3601452"/>
                <a:gd name="connsiteY45" fmla="*/ 882315 h 1399673"/>
                <a:gd name="connsiteX46" fmla="*/ 2245895 w 3601452"/>
                <a:gd name="connsiteY46" fmla="*/ 858252 h 1399673"/>
                <a:gd name="connsiteX47" fmla="*/ 2302042 w 3601452"/>
                <a:gd name="connsiteY47" fmla="*/ 850231 h 1399673"/>
                <a:gd name="connsiteX48" fmla="*/ 2446421 w 3601452"/>
                <a:gd name="connsiteY48" fmla="*/ 826168 h 1399673"/>
                <a:gd name="connsiteX49" fmla="*/ 2502568 w 3601452"/>
                <a:gd name="connsiteY49" fmla="*/ 810126 h 1399673"/>
                <a:gd name="connsiteX50" fmla="*/ 2606842 w 3601452"/>
                <a:gd name="connsiteY50" fmla="*/ 802105 h 1399673"/>
                <a:gd name="connsiteX51" fmla="*/ 2662989 w 3601452"/>
                <a:gd name="connsiteY51" fmla="*/ 810126 h 1399673"/>
                <a:gd name="connsiteX52" fmla="*/ 2751221 w 3601452"/>
                <a:gd name="connsiteY52" fmla="*/ 858252 h 1399673"/>
                <a:gd name="connsiteX53" fmla="*/ 2783305 w 3601452"/>
                <a:gd name="connsiteY53" fmla="*/ 890336 h 1399673"/>
                <a:gd name="connsiteX54" fmla="*/ 2807368 w 3601452"/>
                <a:gd name="connsiteY54" fmla="*/ 898357 h 1399673"/>
                <a:gd name="connsiteX55" fmla="*/ 2831431 w 3601452"/>
                <a:gd name="connsiteY55" fmla="*/ 938463 h 1399673"/>
                <a:gd name="connsiteX56" fmla="*/ 2879558 w 3601452"/>
                <a:gd name="connsiteY56" fmla="*/ 986589 h 1399673"/>
                <a:gd name="connsiteX57" fmla="*/ 2903621 w 3601452"/>
                <a:gd name="connsiteY57" fmla="*/ 1010652 h 1399673"/>
                <a:gd name="connsiteX58" fmla="*/ 2919663 w 3601452"/>
                <a:gd name="connsiteY58" fmla="*/ 1034715 h 1399673"/>
                <a:gd name="connsiteX59" fmla="*/ 2943726 w 3601452"/>
                <a:gd name="connsiteY59" fmla="*/ 1050757 h 1399673"/>
                <a:gd name="connsiteX60" fmla="*/ 2959768 w 3601452"/>
                <a:gd name="connsiteY60" fmla="*/ 1066800 h 1399673"/>
                <a:gd name="connsiteX61" fmla="*/ 3039979 w 3601452"/>
                <a:gd name="connsiteY61" fmla="*/ 1050757 h 1399673"/>
                <a:gd name="connsiteX62" fmla="*/ 3152274 w 3601452"/>
                <a:gd name="connsiteY62" fmla="*/ 986589 h 1399673"/>
                <a:gd name="connsiteX63" fmla="*/ 3224463 w 3601452"/>
                <a:gd name="connsiteY63" fmla="*/ 938463 h 1399673"/>
                <a:gd name="connsiteX64" fmla="*/ 3312695 w 3601452"/>
                <a:gd name="connsiteY64" fmla="*/ 842210 h 1399673"/>
                <a:gd name="connsiteX65" fmla="*/ 3360821 w 3601452"/>
                <a:gd name="connsiteY65" fmla="*/ 794084 h 1399673"/>
                <a:gd name="connsiteX66" fmla="*/ 3392905 w 3601452"/>
                <a:gd name="connsiteY66" fmla="*/ 770021 h 1399673"/>
                <a:gd name="connsiteX67" fmla="*/ 3457074 w 3601452"/>
                <a:gd name="connsiteY67" fmla="*/ 721894 h 1399673"/>
                <a:gd name="connsiteX68" fmla="*/ 3481137 w 3601452"/>
                <a:gd name="connsiteY68" fmla="*/ 705852 h 1399673"/>
                <a:gd name="connsiteX69" fmla="*/ 3529263 w 3601452"/>
                <a:gd name="connsiteY69" fmla="*/ 697831 h 1399673"/>
                <a:gd name="connsiteX70" fmla="*/ 3553326 w 3601452"/>
                <a:gd name="connsiteY70" fmla="*/ 689810 h 1399673"/>
                <a:gd name="connsiteX71" fmla="*/ 3593431 w 3601452"/>
                <a:gd name="connsiteY71" fmla="*/ 641684 h 1399673"/>
                <a:gd name="connsiteX72" fmla="*/ 3601452 w 3601452"/>
                <a:gd name="connsiteY72" fmla="*/ 617621 h 1399673"/>
                <a:gd name="connsiteX73" fmla="*/ 3537284 w 3601452"/>
                <a:gd name="connsiteY73" fmla="*/ 553452 h 1399673"/>
                <a:gd name="connsiteX74" fmla="*/ 3521242 w 3601452"/>
                <a:gd name="connsiteY74" fmla="*/ 529389 h 1399673"/>
                <a:gd name="connsiteX75" fmla="*/ 3457074 w 3601452"/>
                <a:gd name="connsiteY75" fmla="*/ 497305 h 1399673"/>
                <a:gd name="connsiteX76" fmla="*/ 3416968 w 3601452"/>
                <a:gd name="connsiteY76" fmla="*/ 473242 h 1399673"/>
                <a:gd name="connsiteX77" fmla="*/ 3304674 w 3601452"/>
                <a:gd name="connsiteY77" fmla="*/ 417094 h 1399673"/>
                <a:gd name="connsiteX78" fmla="*/ 3216442 w 3601452"/>
                <a:gd name="connsiteY78" fmla="*/ 360947 h 1399673"/>
                <a:gd name="connsiteX79" fmla="*/ 3192379 w 3601452"/>
                <a:gd name="connsiteY79" fmla="*/ 328863 h 1399673"/>
                <a:gd name="connsiteX80" fmla="*/ 3168316 w 3601452"/>
                <a:gd name="connsiteY80" fmla="*/ 304800 h 1399673"/>
                <a:gd name="connsiteX81" fmla="*/ 3144252 w 3601452"/>
                <a:gd name="connsiteY81" fmla="*/ 272715 h 1399673"/>
                <a:gd name="connsiteX82" fmla="*/ 3088105 w 3601452"/>
                <a:gd name="connsiteY82" fmla="*/ 184484 h 1399673"/>
                <a:gd name="connsiteX83" fmla="*/ 3056021 w 3601452"/>
                <a:gd name="connsiteY83" fmla="*/ 136357 h 1399673"/>
                <a:gd name="connsiteX84" fmla="*/ 3023937 w 3601452"/>
                <a:gd name="connsiteY84" fmla="*/ 88231 h 1399673"/>
                <a:gd name="connsiteX85" fmla="*/ 3007895 w 3601452"/>
                <a:gd name="connsiteY85" fmla="*/ 64168 h 1399673"/>
                <a:gd name="connsiteX86" fmla="*/ 2999874 w 3601452"/>
                <a:gd name="connsiteY86" fmla="*/ 0 h 1399673"/>
                <a:gd name="connsiteX87" fmla="*/ 160421 w 3601452"/>
                <a:gd name="connsiteY87" fmla="*/ 8021 h 1399673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343526 w 3601452"/>
                <a:gd name="connsiteY40" fmla="*/ 1299410 h 1399005"/>
                <a:gd name="connsiteX41" fmla="*/ 1736558 w 3601452"/>
                <a:gd name="connsiteY41" fmla="*/ 846221 h 1399005"/>
                <a:gd name="connsiteX42" fmla="*/ 1913021 w 3601452"/>
                <a:gd name="connsiteY42" fmla="*/ 1367589 h 1399005"/>
                <a:gd name="connsiteX43" fmla="*/ 1892968 w 3601452"/>
                <a:gd name="connsiteY43" fmla="*/ 1114926 h 1399005"/>
                <a:gd name="connsiteX44" fmla="*/ 1900989 w 3601452"/>
                <a:gd name="connsiteY44" fmla="*/ 922421 h 1399005"/>
                <a:gd name="connsiteX45" fmla="*/ 1965158 w 3601452"/>
                <a:gd name="connsiteY45" fmla="*/ 906378 h 1399005"/>
                <a:gd name="connsiteX46" fmla="*/ 2189747 w 3601452"/>
                <a:gd name="connsiteY46" fmla="*/ 882315 h 1399005"/>
                <a:gd name="connsiteX47" fmla="*/ 2245895 w 3601452"/>
                <a:gd name="connsiteY47" fmla="*/ 858252 h 1399005"/>
                <a:gd name="connsiteX48" fmla="*/ 2302042 w 3601452"/>
                <a:gd name="connsiteY48" fmla="*/ 850231 h 1399005"/>
                <a:gd name="connsiteX49" fmla="*/ 2446421 w 3601452"/>
                <a:gd name="connsiteY49" fmla="*/ 826168 h 1399005"/>
                <a:gd name="connsiteX50" fmla="*/ 2502568 w 3601452"/>
                <a:gd name="connsiteY50" fmla="*/ 810126 h 1399005"/>
                <a:gd name="connsiteX51" fmla="*/ 2606842 w 3601452"/>
                <a:gd name="connsiteY51" fmla="*/ 802105 h 1399005"/>
                <a:gd name="connsiteX52" fmla="*/ 2662989 w 3601452"/>
                <a:gd name="connsiteY52" fmla="*/ 810126 h 1399005"/>
                <a:gd name="connsiteX53" fmla="*/ 2751221 w 3601452"/>
                <a:gd name="connsiteY53" fmla="*/ 858252 h 1399005"/>
                <a:gd name="connsiteX54" fmla="*/ 2783305 w 3601452"/>
                <a:gd name="connsiteY54" fmla="*/ 890336 h 1399005"/>
                <a:gd name="connsiteX55" fmla="*/ 2807368 w 3601452"/>
                <a:gd name="connsiteY55" fmla="*/ 898357 h 1399005"/>
                <a:gd name="connsiteX56" fmla="*/ 2831431 w 3601452"/>
                <a:gd name="connsiteY56" fmla="*/ 938463 h 1399005"/>
                <a:gd name="connsiteX57" fmla="*/ 2879558 w 3601452"/>
                <a:gd name="connsiteY57" fmla="*/ 986589 h 1399005"/>
                <a:gd name="connsiteX58" fmla="*/ 2903621 w 3601452"/>
                <a:gd name="connsiteY58" fmla="*/ 1010652 h 1399005"/>
                <a:gd name="connsiteX59" fmla="*/ 2919663 w 3601452"/>
                <a:gd name="connsiteY59" fmla="*/ 1034715 h 1399005"/>
                <a:gd name="connsiteX60" fmla="*/ 2943726 w 3601452"/>
                <a:gd name="connsiteY60" fmla="*/ 1050757 h 1399005"/>
                <a:gd name="connsiteX61" fmla="*/ 2959768 w 3601452"/>
                <a:gd name="connsiteY61" fmla="*/ 1066800 h 1399005"/>
                <a:gd name="connsiteX62" fmla="*/ 3039979 w 3601452"/>
                <a:gd name="connsiteY62" fmla="*/ 1050757 h 1399005"/>
                <a:gd name="connsiteX63" fmla="*/ 3152274 w 3601452"/>
                <a:gd name="connsiteY63" fmla="*/ 986589 h 1399005"/>
                <a:gd name="connsiteX64" fmla="*/ 3224463 w 3601452"/>
                <a:gd name="connsiteY64" fmla="*/ 938463 h 1399005"/>
                <a:gd name="connsiteX65" fmla="*/ 3312695 w 3601452"/>
                <a:gd name="connsiteY65" fmla="*/ 842210 h 1399005"/>
                <a:gd name="connsiteX66" fmla="*/ 3360821 w 3601452"/>
                <a:gd name="connsiteY66" fmla="*/ 794084 h 1399005"/>
                <a:gd name="connsiteX67" fmla="*/ 3392905 w 3601452"/>
                <a:gd name="connsiteY67" fmla="*/ 770021 h 1399005"/>
                <a:gd name="connsiteX68" fmla="*/ 3457074 w 3601452"/>
                <a:gd name="connsiteY68" fmla="*/ 721894 h 1399005"/>
                <a:gd name="connsiteX69" fmla="*/ 3481137 w 3601452"/>
                <a:gd name="connsiteY69" fmla="*/ 705852 h 1399005"/>
                <a:gd name="connsiteX70" fmla="*/ 3529263 w 3601452"/>
                <a:gd name="connsiteY70" fmla="*/ 697831 h 1399005"/>
                <a:gd name="connsiteX71" fmla="*/ 3553326 w 3601452"/>
                <a:gd name="connsiteY71" fmla="*/ 689810 h 1399005"/>
                <a:gd name="connsiteX72" fmla="*/ 3593431 w 3601452"/>
                <a:gd name="connsiteY72" fmla="*/ 641684 h 1399005"/>
                <a:gd name="connsiteX73" fmla="*/ 3601452 w 3601452"/>
                <a:gd name="connsiteY73" fmla="*/ 617621 h 1399005"/>
                <a:gd name="connsiteX74" fmla="*/ 3537284 w 3601452"/>
                <a:gd name="connsiteY74" fmla="*/ 553452 h 1399005"/>
                <a:gd name="connsiteX75" fmla="*/ 3521242 w 3601452"/>
                <a:gd name="connsiteY75" fmla="*/ 529389 h 1399005"/>
                <a:gd name="connsiteX76" fmla="*/ 3457074 w 3601452"/>
                <a:gd name="connsiteY76" fmla="*/ 497305 h 1399005"/>
                <a:gd name="connsiteX77" fmla="*/ 3416968 w 3601452"/>
                <a:gd name="connsiteY77" fmla="*/ 473242 h 1399005"/>
                <a:gd name="connsiteX78" fmla="*/ 3304674 w 3601452"/>
                <a:gd name="connsiteY78" fmla="*/ 417094 h 1399005"/>
                <a:gd name="connsiteX79" fmla="*/ 3216442 w 3601452"/>
                <a:gd name="connsiteY79" fmla="*/ 360947 h 1399005"/>
                <a:gd name="connsiteX80" fmla="*/ 3192379 w 3601452"/>
                <a:gd name="connsiteY80" fmla="*/ 328863 h 1399005"/>
                <a:gd name="connsiteX81" fmla="*/ 3168316 w 3601452"/>
                <a:gd name="connsiteY81" fmla="*/ 304800 h 1399005"/>
                <a:gd name="connsiteX82" fmla="*/ 3144252 w 3601452"/>
                <a:gd name="connsiteY82" fmla="*/ 272715 h 1399005"/>
                <a:gd name="connsiteX83" fmla="*/ 3088105 w 3601452"/>
                <a:gd name="connsiteY83" fmla="*/ 184484 h 1399005"/>
                <a:gd name="connsiteX84" fmla="*/ 3056021 w 3601452"/>
                <a:gd name="connsiteY84" fmla="*/ 136357 h 1399005"/>
                <a:gd name="connsiteX85" fmla="*/ 3023937 w 3601452"/>
                <a:gd name="connsiteY85" fmla="*/ 88231 h 1399005"/>
                <a:gd name="connsiteX86" fmla="*/ 3007895 w 3601452"/>
                <a:gd name="connsiteY86" fmla="*/ 64168 h 1399005"/>
                <a:gd name="connsiteX87" fmla="*/ 2999874 w 3601452"/>
                <a:gd name="connsiteY87" fmla="*/ 0 h 1399005"/>
                <a:gd name="connsiteX88" fmla="*/ 160421 w 3601452"/>
                <a:gd name="connsiteY88" fmla="*/ 8021 h 1399005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736558 w 3601452"/>
                <a:gd name="connsiteY40" fmla="*/ 846221 h 1399005"/>
                <a:gd name="connsiteX41" fmla="*/ 1913021 w 3601452"/>
                <a:gd name="connsiteY41" fmla="*/ 1367589 h 1399005"/>
                <a:gd name="connsiteX42" fmla="*/ 1892968 w 3601452"/>
                <a:gd name="connsiteY42" fmla="*/ 1114926 h 1399005"/>
                <a:gd name="connsiteX43" fmla="*/ 1900989 w 3601452"/>
                <a:gd name="connsiteY43" fmla="*/ 922421 h 1399005"/>
                <a:gd name="connsiteX44" fmla="*/ 1965158 w 3601452"/>
                <a:gd name="connsiteY44" fmla="*/ 906378 h 1399005"/>
                <a:gd name="connsiteX45" fmla="*/ 2189747 w 3601452"/>
                <a:gd name="connsiteY45" fmla="*/ 882315 h 1399005"/>
                <a:gd name="connsiteX46" fmla="*/ 2245895 w 3601452"/>
                <a:gd name="connsiteY46" fmla="*/ 858252 h 1399005"/>
                <a:gd name="connsiteX47" fmla="*/ 2302042 w 3601452"/>
                <a:gd name="connsiteY47" fmla="*/ 850231 h 1399005"/>
                <a:gd name="connsiteX48" fmla="*/ 2446421 w 3601452"/>
                <a:gd name="connsiteY48" fmla="*/ 826168 h 1399005"/>
                <a:gd name="connsiteX49" fmla="*/ 2502568 w 3601452"/>
                <a:gd name="connsiteY49" fmla="*/ 810126 h 1399005"/>
                <a:gd name="connsiteX50" fmla="*/ 2606842 w 3601452"/>
                <a:gd name="connsiteY50" fmla="*/ 802105 h 1399005"/>
                <a:gd name="connsiteX51" fmla="*/ 2662989 w 3601452"/>
                <a:gd name="connsiteY51" fmla="*/ 810126 h 1399005"/>
                <a:gd name="connsiteX52" fmla="*/ 2751221 w 3601452"/>
                <a:gd name="connsiteY52" fmla="*/ 858252 h 1399005"/>
                <a:gd name="connsiteX53" fmla="*/ 2783305 w 3601452"/>
                <a:gd name="connsiteY53" fmla="*/ 890336 h 1399005"/>
                <a:gd name="connsiteX54" fmla="*/ 2807368 w 3601452"/>
                <a:gd name="connsiteY54" fmla="*/ 898357 h 1399005"/>
                <a:gd name="connsiteX55" fmla="*/ 2831431 w 3601452"/>
                <a:gd name="connsiteY55" fmla="*/ 938463 h 1399005"/>
                <a:gd name="connsiteX56" fmla="*/ 2879558 w 3601452"/>
                <a:gd name="connsiteY56" fmla="*/ 986589 h 1399005"/>
                <a:gd name="connsiteX57" fmla="*/ 2903621 w 3601452"/>
                <a:gd name="connsiteY57" fmla="*/ 1010652 h 1399005"/>
                <a:gd name="connsiteX58" fmla="*/ 2919663 w 3601452"/>
                <a:gd name="connsiteY58" fmla="*/ 1034715 h 1399005"/>
                <a:gd name="connsiteX59" fmla="*/ 2943726 w 3601452"/>
                <a:gd name="connsiteY59" fmla="*/ 1050757 h 1399005"/>
                <a:gd name="connsiteX60" fmla="*/ 2959768 w 3601452"/>
                <a:gd name="connsiteY60" fmla="*/ 1066800 h 1399005"/>
                <a:gd name="connsiteX61" fmla="*/ 3039979 w 3601452"/>
                <a:gd name="connsiteY61" fmla="*/ 1050757 h 1399005"/>
                <a:gd name="connsiteX62" fmla="*/ 3152274 w 3601452"/>
                <a:gd name="connsiteY62" fmla="*/ 986589 h 1399005"/>
                <a:gd name="connsiteX63" fmla="*/ 3224463 w 3601452"/>
                <a:gd name="connsiteY63" fmla="*/ 938463 h 1399005"/>
                <a:gd name="connsiteX64" fmla="*/ 3312695 w 3601452"/>
                <a:gd name="connsiteY64" fmla="*/ 842210 h 1399005"/>
                <a:gd name="connsiteX65" fmla="*/ 3360821 w 3601452"/>
                <a:gd name="connsiteY65" fmla="*/ 794084 h 1399005"/>
                <a:gd name="connsiteX66" fmla="*/ 3392905 w 3601452"/>
                <a:gd name="connsiteY66" fmla="*/ 770021 h 1399005"/>
                <a:gd name="connsiteX67" fmla="*/ 3457074 w 3601452"/>
                <a:gd name="connsiteY67" fmla="*/ 721894 h 1399005"/>
                <a:gd name="connsiteX68" fmla="*/ 3481137 w 3601452"/>
                <a:gd name="connsiteY68" fmla="*/ 705852 h 1399005"/>
                <a:gd name="connsiteX69" fmla="*/ 3529263 w 3601452"/>
                <a:gd name="connsiteY69" fmla="*/ 697831 h 1399005"/>
                <a:gd name="connsiteX70" fmla="*/ 3553326 w 3601452"/>
                <a:gd name="connsiteY70" fmla="*/ 689810 h 1399005"/>
                <a:gd name="connsiteX71" fmla="*/ 3593431 w 3601452"/>
                <a:gd name="connsiteY71" fmla="*/ 641684 h 1399005"/>
                <a:gd name="connsiteX72" fmla="*/ 3601452 w 3601452"/>
                <a:gd name="connsiteY72" fmla="*/ 617621 h 1399005"/>
                <a:gd name="connsiteX73" fmla="*/ 3537284 w 3601452"/>
                <a:gd name="connsiteY73" fmla="*/ 553452 h 1399005"/>
                <a:gd name="connsiteX74" fmla="*/ 3521242 w 3601452"/>
                <a:gd name="connsiteY74" fmla="*/ 529389 h 1399005"/>
                <a:gd name="connsiteX75" fmla="*/ 3457074 w 3601452"/>
                <a:gd name="connsiteY75" fmla="*/ 497305 h 1399005"/>
                <a:gd name="connsiteX76" fmla="*/ 3416968 w 3601452"/>
                <a:gd name="connsiteY76" fmla="*/ 473242 h 1399005"/>
                <a:gd name="connsiteX77" fmla="*/ 3304674 w 3601452"/>
                <a:gd name="connsiteY77" fmla="*/ 417094 h 1399005"/>
                <a:gd name="connsiteX78" fmla="*/ 3216442 w 3601452"/>
                <a:gd name="connsiteY78" fmla="*/ 360947 h 1399005"/>
                <a:gd name="connsiteX79" fmla="*/ 3192379 w 3601452"/>
                <a:gd name="connsiteY79" fmla="*/ 328863 h 1399005"/>
                <a:gd name="connsiteX80" fmla="*/ 3168316 w 3601452"/>
                <a:gd name="connsiteY80" fmla="*/ 304800 h 1399005"/>
                <a:gd name="connsiteX81" fmla="*/ 3144252 w 3601452"/>
                <a:gd name="connsiteY81" fmla="*/ 272715 h 1399005"/>
                <a:gd name="connsiteX82" fmla="*/ 3088105 w 3601452"/>
                <a:gd name="connsiteY82" fmla="*/ 184484 h 1399005"/>
                <a:gd name="connsiteX83" fmla="*/ 3056021 w 3601452"/>
                <a:gd name="connsiteY83" fmla="*/ 136357 h 1399005"/>
                <a:gd name="connsiteX84" fmla="*/ 3023937 w 3601452"/>
                <a:gd name="connsiteY84" fmla="*/ 88231 h 1399005"/>
                <a:gd name="connsiteX85" fmla="*/ 3007895 w 3601452"/>
                <a:gd name="connsiteY85" fmla="*/ 64168 h 1399005"/>
                <a:gd name="connsiteX86" fmla="*/ 2999874 w 3601452"/>
                <a:gd name="connsiteY86" fmla="*/ 0 h 1399005"/>
                <a:gd name="connsiteX87" fmla="*/ 160421 w 3601452"/>
                <a:gd name="connsiteY87" fmla="*/ 8021 h 1399005"/>
                <a:gd name="connsiteX0" fmla="*/ 160421 w 3601452"/>
                <a:gd name="connsiteY0" fmla="*/ 8021 h 1114926"/>
                <a:gd name="connsiteX1" fmla="*/ 152400 w 3601452"/>
                <a:gd name="connsiteY1" fmla="*/ 32084 h 1114926"/>
                <a:gd name="connsiteX2" fmla="*/ 144379 w 3601452"/>
                <a:gd name="connsiteY2" fmla="*/ 64168 h 1114926"/>
                <a:gd name="connsiteX3" fmla="*/ 128337 w 3601452"/>
                <a:gd name="connsiteY3" fmla="*/ 88231 h 1114926"/>
                <a:gd name="connsiteX4" fmla="*/ 112295 w 3601452"/>
                <a:gd name="connsiteY4" fmla="*/ 144378 h 1114926"/>
                <a:gd name="connsiteX5" fmla="*/ 136358 w 3601452"/>
                <a:gd name="connsiteY5" fmla="*/ 192505 h 1114926"/>
                <a:gd name="connsiteX6" fmla="*/ 128337 w 3601452"/>
                <a:gd name="connsiteY6" fmla="*/ 224589 h 1114926"/>
                <a:gd name="connsiteX7" fmla="*/ 112295 w 3601452"/>
                <a:gd name="connsiteY7" fmla="*/ 248652 h 1114926"/>
                <a:gd name="connsiteX8" fmla="*/ 72189 w 3601452"/>
                <a:gd name="connsiteY8" fmla="*/ 328863 h 1114926"/>
                <a:gd name="connsiteX9" fmla="*/ 48126 w 3601452"/>
                <a:gd name="connsiteY9" fmla="*/ 368968 h 1114926"/>
                <a:gd name="connsiteX10" fmla="*/ 32084 w 3601452"/>
                <a:gd name="connsiteY10" fmla="*/ 393031 h 1114926"/>
                <a:gd name="connsiteX11" fmla="*/ 0 w 3601452"/>
                <a:gd name="connsiteY11" fmla="*/ 417094 h 1114926"/>
                <a:gd name="connsiteX12" fmla="*/ 8021 w 3601452"/>
                <a:gd name="connsiteY12" fmla="*/ 449178 h 1114926"/>
                <a:gd name="connsiteX13" fmla="*/ 24063 w 3601452"/>
                <a:gd name="connsiteY13" fmla="*/ 497305 h 1114926"/>
                <a:gd name="connsiteX14" fmla="*/ 40105 w 3601452"/>
                <a:gd name="connsiteY14" fmla="*/ 553452 h 1114926"/>
                <a:gd name="connsiteX15" fmla="*/ 56147 w 3601452"/>
                <a:gd name="connsiteY15" fmla="*/ 577515 h 1114926"/>
                <a:gd name="connsiteX16" fmla="*/ 72189 w 3601452"/>
                <a:gd name="connsiteY16" fmla="*/ 641684 h 1114926"/>
                <a:gd name="connsiteX17" fmla="*/ 88231 w 3601452"/>
                <a:gd name="connsiteY17" fmla="*/ 673768 h 1114926"/>
                <a:gd name="connsiteX18" fmla="*/ 120316 w 3601452"/>
                <a:gd name="connsiteY18" fmla="*/ 786063 h 1114926"/>
                <a:gd name="connsiteX19" fmla="*/ 152400 w 3601452"/>
                <a:gd name="connsiteY19" fmla="*/ 890336 h 1114926"/>
                <a:gd name="connsiteX20" fmla="*/ 248652 w 3601452"/>
                <a:gd name="connsiteY20" fmla="*/ 970547 h 1114926"/>
                <a:gd name="connsiteX21" fmla="*/ 280737 w 3601452"/>
                <a:gd name="connsiteY21" fmla="*/ 1002631 h 1114926"/>
                <a:gd name="connsiteX22" fmla="*/ 336884 w 3601452"/>
                <a:gd name="connsiteY22" fmla="*/ 1018673 h 1114926"/>
                <a:gd name="connsiteX23" fmla="*/ 360947 w 3601452"/>
                <a:gd name="connsiteY23" fmla="*/ 1026694 h 1114926"/>
                <a:gd name="connsiteX24" fmla="*/ 401052 w 3601452"/>
                <a:gd name="connsiteY24" fmla="*/ 1018673 h 1114926"/>
                <a:gd name="connsiteX25" fmla="*/ 633663 w 3601452"/>
                <a:gd name="connsiteY25" fmla="*/ 994610 h 1114926"/>
                <a:gd name="connsiteX26" fmla="*/ 721895 w 3601452"/>
                <a:gd name="connsiteY26" fmla="*/ 922421 h 1114926"/>
                <a:gd name="connsiteX27" fmla="*/ 753979 w 3601452"/>
                <a:gd name="connsiteY27" fmla="*/ 938463 h 1114926"/>
                <a:gd name="connsiteX28" fmla="*/ 770021 w 3601452"/>
                <a:gd name="connsiteY28" fmla="*/ 962526 h 1114926"/>
                <a:gd name="connsiteX29" fmla="*/ 850231 w 3601452"/>
                <a:gd name="connsiteY29" fmla="*/ 1002631 h 1114926"/>
                <a:gd name="connsiteX30" fmla="*/ 954505 w 3601452"/>
                <a:gd name="connsiteY30" fmla="*/ 986589 h 1114926"/>
                <a:gd name="connsiteX31" fmla="*/ 1187116 w 3601452"/>
                <a:gd name="connsiteY31" fmla="*/ 858252 h 1114926"/>
                <a:gd name="connsiteX32" fmla="*/ 1235242 w 3601452"/>
                <a:gd name="connsiteY32" fmla="*/ 818147 h 1114926"/>
                <a:gd name="connsiteX33" fmla="*/ 1307431 w 3601452"/>
                <a:gd name="connsiteY33" fmla="*/ 786063 h 1114926"/>
                <a:gd name="connsiteX34" fmla="*/ 1387642 w 3601452"/>
                <a:gd name="connsiteY34" fmla="*/ 729915 h 1114926"/>
                <a:gd name="connsiteX35" fmla="*/ 1411705 w 3601452"/>
                <a:gd name="connsiteY35" fmla="*/ 713873 h 1114926"/>
                <a:gd name="connsiteX36" fmla="*/ 1467852 w 3601452"/>
                <a:gd name="connsiteY36" fmla="*/ 818147 h 1114926"/>
                <a:gd name="connsiteX37" fmla="*/ 1483895 w 3601452"/>
                <a:gd name="connsiteY37" fmla="*/ 858252 h 1114926"/>
                <a:gd name="connsiteX38" fmla="*/ 1616242 w 3601452"/>
                <a:gd name="connsiteY38" fmla="*/ 778042 h 1114926"/>
                <a:gd name="connsiteX39" fmla="*/ 1628274 w 3601452"/>
                <a:gd name="connsiteY39" fmla="*/ 766010 h 1114926"/>
                <a:gd name="connsiteX40" fmla="*/ 1736558 w 3601452"/>
                <a:gd name="connsiteY40" fmla="*/ 846221 h 1114926"/>
                <a:gd name="connsiteX41" fmla="*/ 1892968 w 3601452"/>
                <a:gd name="connsiteY41" fmla="*/ 1114926 h 1114926"/>
                <a:gd name="connsiteX42" fmla="*/ 1900989 w 3601452"/>
                <a:gd name="connsiteY42" fmla="*/ 922421 h 1114926"/>
                <a:gd name="connsiteX43" fmla="*/ 1965158 w 3601452"/>
                <a:gd name="connsiteY43" fmla="*/ 906378 h 1114926"/>
                <a:gd name="connsiteX44" fmla="*/ 2189747 w 3601452"/>
                <a:gd name="connsiteY44" fmla="*/ 882315 h 1114926"/>
                <a:gd name="connsiteX45" fmla="*/ 2245895 w 3601452"/>
                <a:gd name="connsiteY45" fmla="*/ 858252 h 1114926"/>
                <a:gd name="connsiteX46" fmla="*/ 2302042 w 3601452"/>
                <a:gd name="connsiteY46" fmla="*/ 850231 h 1114926"/>
                <a:gd name="connsiteX47" fmla="*/ 2446421 w 3601452"/>
                <a:gd name="connsiteY47" fmla="*/ 826168 h 1114926"/>
                <a:gd name="connsiteX48" fmla="*/ 2502568 w 3601452"/>
                <a:gd name="connsiteY48" fmla="*/ 810126 h 1114926"/>
                <a:gd name="connsiteX49" fmla="*/ 2606842 w 3601452"/>
                <a:gd name="connsiteY49" fmla="*/ 802105 h 1114926"/>
                <a:gd name="connsiteX50" fmla="*/ 2662989 w 3601452"/>
                <a:gd name="connsiteY50" fmla="*/ 810126 h 1114926"/>
                <a:gd name="connsiteX51" fmla="*/ 2751221 w 3601452"/>
                <a:gd name="connsiteY51" fmla="*/ 858252 h 1114926"/>
                <a:gd name="connsiteX52" fmla="*/ 2783305 w 3601452"/>
                <a:gd name="connsiteY52" fmla="*/ 890336 h 1114926"/>
                <a:gd name="connsiteX53" fmla="*/ 2807368 w 3601452"/>
                <a:gd name="connsiteY53" fmla="*/ 898357 h 1114926"/>
                <a:gd name="connsiteX54" fmla="*/ 2831431 w 3601452"/>
                <a:gd name="connsiteY54" fmla="*/ 938463 h 1114926"/>
                <a:gd name="connsiteX55" fmla="*/ 2879558 w 3601452"/>
                <a:gd name="connsiteY55" fmla="*/ 986589 h 1114926"/>
                <a:gd name="connsiteX56" fmla="*/ 2903621 w 3601452"/>
                <a:gd name="connsiteY56" fmla="*/ 1010652 h 1114926"/>
                <a:gd name="connsiteX57" fmla="*/ 2919663 w 3601452"/>
                <a:gd name="connsiteY57" fmla="*/ 1034715 h 1114926"/>
                <a:gd name="connsiteX58" fmla="*/ 2943726 w 3601452"/>
                <a:gd name="connsiteY58" fmla="*/ 1050757 h 1114926"/>
                <a:gd name="connsiteX59" fmla="*/ 2959768 w 3601452"/>
                <a:gd name="connsiteY59" fmla="*/ 1066800 h 1114926"/>
                <a:gd name="connsiteX60" fmla="*/ 3039979 w 3601452"/>
                <a:gd name="connsiteY60" fmla="*/ 1050757 h 1114926"/>
                <a:gd name="connsiteX61" fmla="*/ 3152274 w 3601452"/>
                <a:gd name="connsiteY61" fmla="*/ 986589 h 1114926"/>
                <a:gd name="connsiteX62" fmla="*/ 3224463 w 3601452"/>
                <a:gd name="connsiteY62" fmla="*/ 938463 h 1114926"/>
                <a:gd name="connsiteX63" fmla="*/ 3312695 w 3601452"/>
                <a:gd name="connsiteY63" fmla="*/ 842210 h 1114926"/>
                <a:gd name="connsiteX64" fmla="*/ 3360821 w 3601452"/>
                <a:gd name="connsiteY64" fmla="*/ 794084 h 1114926"/>
                <a:gd name="connsiteX65" fmla="*/ 3392905 w 3601452"/>
                <a:gd name="connsiteY65" fmla="*/ 770021 h 1114926"/>
                <a:gd name="connsiteX66" fmla="*/ 3457074 w 3601452"/>
                <a:gd name="connsiteY66" fmla="*/ 721894 h 1114926"/>
                <a:gd name="connsiteX67" fmla="*/ 3481137 w 3601452"/>
                <a:gd name="connsiteY67" fmla="*/ 705852 h 1114926"/>
                <a:gd name="connsiteX68" fmla="*/ 3529263 w 3601452"/>
                <a:gd name="connsiteY68" fmla="*/ 697831 h 1114926"/>
                <a:gd name="connsiteX69" fmla="*/ 3553326 w 3601452"/>
                <a:gd name="connsiteY69" fmla="*/ 689810 h 1114926"/>
                <a:gd name="connsiteX70" fmla="*/ 3593431 w 3601452"/>
                <a:gd name="connsiteY70" fmla="*/ 641684 h 1114926"/>
                <a:gd name="connsiteX71" fmla="*/ 3601452 w 3601452"/>
                <a:gd name="connsiteY71" fmla="*/ 617621 h 1114926"/>
                <a:gd name="connsiteX72" fmla="*/ 3537284 w 3601452"/>
                <a:gd name="connsiteY72" fmla="*/ 553452 h 1114926"/>
                <a:gd name="connsiteX73" fmla="*/ 3521242 w 3601452"/>
                <a:gd name="connsiteY73" fmla="*/ 529389 h 1114926"/>
                <a:gd name="connsiteX74" fmla="*/ 3457074 w 3601452"/>
                <a:gd name="connsiteY74" fmla="*/ 497305 h 1114926"/>
                <a:gd name="connsiteX75" fmla="*/ 3416968 w 3601452"/>
                <a:gd name="connsiteY75" fmla="*/ 473242 h 1114926"/>
                <a:gd name="connsiteX76" fmla="*/ 3304674 w 3601452"/>
                <a:gd name="connsiteY76" fmla="*/ 417094 h 1114926"/>
                <a:gd name="connsiteX77" fmla="*/ 3216442 w 3601452"/>
                <a:gd name="connsiteY77" fmla="*/ 360947 h 1114926"/>
                <a:gd name="connsiteX78" fmla="*/ 3192379 w 3601452"/>
                <a:gd name="connsiteY78" fmla="*/ 328863 h 1114926"/>
                <a:gd name="connsiteX79" fmla="*/ 3168316 w 3601452"/>
                <a:gd name="connsiteY79" fmla="*/ 304800 h 1114926"/>
                <a:gd name="connsiteX80" fmla="*/ 3144252 w 3601452"/>
                <a:gd name="connsiteY80" fmla="*/ 272715 h 1114926"/>
                <a:gd name="connsiteX81" fmla="*/ 3088105 w 3601452"/>
                <a:gd name="connsiteY81" fmla="*/ 184484 h 1114926"/>
                <a:gd name="connsiteX82" fmla="*/ 3056021 w 3601452"/>
                <a:gd name="connsiteY82" fmla="*/ 136357 h 1114926"/>
                <a:gd name="connsiteX83" fmla="*/ 3023937 w 3601452"/>
                <a:gd name="connsiteY83" fmla="*/ 88231 h 1114926"/>
                <a:gd name="connsiteX84" fmla="*/ 3007895 w 3601452"/>
                <a:gd name="connsiteY84" fmla="*/ 64168 h 1114926"/>
                <a:gd name="connsiteX85" fmla="*/ 2999874 w 3601452"/>
                <a:gd name="connsiteY85" fmla="*/ 0 h 1114926"/>
                <a:gd name="connsiteX86" fmla="*/ 160421 w 3601452"/>
                <a:gd name="connsiteY86" fmla="*/ 8021 h 1114926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628274 w 3601452"/>
                <a:gd name="connsiteY39" fmla="*/ 766010 h 1066800"/>
                <a:gd name="connsiteX40" fmla="*/ 1736558 w 3601452"/>
                <a:gd name="connsiteY40" fmla="*/ 846221 h 1066800"/>
                <a:gd name="connsiteX41" fmla="*/ 1900989 w 3601452"/>
                <a:gd name="connsiteY41" fmla="*/ 922421 h 1066800"/>
                <a:gd name="connsiteX42" fmla="*/ 1965158 w 3601452"/>
                <a:gd name="connsiteY42" fmla="*/ 906378 h 1066800"/>
                <a:gd name="connsiteX43" fmla="*/ 2189747 w 3601452"/>
                <a:gd name="connsiteY43" fmla="*/ 882315 h 1066800"/>
                <a:gd name="connsiteX44" fmla="*/ 2245895 w 3601452"/>
                <a:gd name="connsiteY44" fmla="*/ 858252 h 1066800"/>
                <a:gd name="connsiteX45" fmla="*/ 2302042 w 3601452"/>
                <a:gd name="connsiteY45" fmla="*/ 850231 h 1066800"/>
                <a:gd name="connsiteX46" fmla="*/ 2446421 w 3601452"/>
                <a:gd name="connsiteY46" fmla="*/ 826168 h 1066800"/>
                <a:gd name="connsiteX47" fmla="*/ 2502568 w 3601452"/>
                <a:gd name="connsiteY47" fmla="*/ 810126 h 1066800"/>
                <a:gd name="connsiteX48" fmla="*/ 2606842 w 3601452"/>
                <a:gd name="connsiteY48" fmla="*/ 802105 h 1066800"/>
                <a:gd name="connsiteX49" fmla="*/ 2662989 w 3601452"/>
                <a:gd name="connsiteY49" fmla="*/ 810126 h 1066800"/>
                <a:gd name="connsiteX50" fmla="*/ 2751221 w 3601452"/>
                <a:gd name="connsiteY50" fmla="*/ 858252 h 1066800"/>
                <a:gd name="connsiteX51" fmla="*/ 2783305 w 3601452"/>
                <a:gd name="connsiteY51" fmla="*/ 890336 h 1066800"/>
                <a:gd name="connsiteX52" fmla="*/ 2807368 w 3601452"/>
                <a:gd name="connsiteY52" fmla="*/ 898357 h 1066800"/>
                <a:gd name="connsiteX53" fmla="*/ 2831431 w 3601452"/>
                <a:gd name="connsiteY53" fmla="*/ 938463 h 1066800"/>
                <a:gd name="connsiteX54" fmla="*/ 2879558 w 3601452"/>
                <a:gd name="connsiteY54" fmla="*/ 986589 h 1066800"/>
                <a:gd name="connsiteX55" fmla="*/ 2903621 w 3601452"/>
                <a:gd name="connsiteY55" fmla="*/ 1010652 h 1066800"/>
                <a:gd name="connsiteX56" fmla="*/ 2919663 w 3601452"/>
                <a:gd name="connsiteY56" fmla="*/ 1034715 h 1066800"/>
                <a:gd name="connsiteX57" fmla="*/ 2943726 w 3601452"/>
                <a:gd name="connsiteY57" fmla="*/ 1050757 h 1066800"/>
                <a:gd name="connsiteX58" fmla="*/ 2959768 w 3601452"/>
                <a:gd name="connsiteY58" fmla="*/ 1066800 h 1066800"/>
                <a:gd name="connsiteX59" fmla="*/ 3039979 w 3601452"/>
                <a:gd name="connsiteY59" fmla="*/ 1050757 h 1066800"/>
                <a:gd name="connsiteX60" fmla="*/ 3152274 w 3601452"/>
                <a:gd name="connsiteY60" fmla="*/ 986589 h 1066800"/>
                <a:gd name="connsiteX61" fmla="*/ 3224463 w 3601452"/>
                <a:gd name="connsiteY61" fmla="*/ 938463 h 1066800"/>
                <a:gd name="connsiteX62" fmla="*/ 3312695 w 3601452"/>
                <a:gd name="connsiteY62" fmla="*/ 842210 h 1066800"/>
                <a:gd name="connsiteX63" fmla="*/ 3360821 w 3601452"/>
                <a:gd name="connsiteY63" fmla="*/ 794084 h 1066800"/>
                <a:gd name="connsiteX64" fmla="*/ 3392905 w 3601452"/>
                <a:gd name="connsiteY64" fmla="*/ 770021 h 1066800"/>
                <a:gd name="connsiteX65" fmla="*/ 3457074 w 3601452"/>
                <a:gd name="connsiteY65" fmla="*/ 721894 h 1066800"/>
                <a:gd name="connsiteX66" fmla="*/ 3481137 w 3601452"/>
                <a:gd name="connsiteY66" fmla="*/ 705852 h 1066800"/>
                <a:gd name="connsiteX67" fmla="*/ 3529263 w 3601452"/>
                <a:gd name="connsiteY67" fmla="*/ 697831 h 1066800"/>
                <a:gd name="connsiteX68" fmla="*/ 3553326 w 3601452"/>
                <a:gd name="connsiteY68" fmla="*/ 689810 h 1066800"/>
                <a:gd name="connsiteX69" fmla="*/ 3593431 w 3601452"/>
                <a:gd name="connsiteY69" fmla="*/ 641684 h 1066800"/>
                <a:gd name="connsiteX70" fmla="*/ 3601452 w 3601452"/>
                <a:gd name="connsiteY70" fmla="*/ 617621 h 1066800"/>
                <a:gd name="connsiteX71" fmla="*/ 3537284 w 3601452"/>
                <a:gd name="connsiteY71" fmla="*/ 553452 h 1066800"/>
                <a:gd name="connsiteX72" fmla="*/ 3521242 w 3601452"/>
                <a:gd name="connsiteY72" fmla="*/ 529389 h 1066800"/>
                <a:gd name="connsiteX73" fmla="*/ 3457074 w 3601452"/>
                <a:gd name="connsiteY73" fmla="*/ 497305 h 1066800"/>
                <a:gd name="connsiteX74" fmla="*/ 3416968 w 3601452"/>
                <a:gd name="connsiteY74" fmla="*/ 473242 h 1066800"/>
                <a:gd name="connsiteX75" fmla="*/ 3304674 w 3601452"/>
                <a:gd name="connsiteY75" fmla="*/ 417094 h 1066800"/>
                <a:gd name="connsiteX76" fmla="*/ 3216442 w 3601452"/>
                <a:gd name="connsiteY76" fmla="*/ 360947 h 1066800"/>
                <a:gd name="connsiteX77" fmla="*/ 3192379 w 3601452"/>
                <a:gd name="connsiteY77" fmla="*/ 328863 h 1066800"/>
                <a:gd name="connsiteX78" fmla="*/ 3168316 w 3601452"/>
                <a:gd name="connsiteY78" fmla="*/ 304800 h 1066800"/>
                <a:gd name="connsiteX79" fmla="*/ 3144252 w 3601452"/>
                <a:gd name="connsiteY79" fmla="*/ 272715 h 1066800"/>
                <a:gd name="connsiteX80" fmla="*/ 3088105 w 3601452"/>
                <a:gd name="connsiteY80" fmla="*/ 184484 h 1066800"/>
                <a:gd name="connsiteX81" fmla="*/ 3056021 w 3601452"/>
                <a:gd name="connsiteY81" fmla="*/ 136357 h 1066800"/>
                <a:gd name="connsiteX82" fmla="*/ 3023937 w 3601452"/>
                <a:gd name="connsiteY82" fmla="*/ 88231 h 1066800"/>
                <a:gd name="connsiteX83" fmla="*/ 3007895 w 3601452"/>
                <a:gd name="connsiteY83" fmla="*/ 64168 h 1066800"/>
                <a:gd name="connsiteX84" fmla="*/ 2999874 w 3601452"/>
                <a:gd name="connsiteY84" fmla="*/ 0 h 1066800"/>
                <a:gd name="connsiteX85" fmla="*/ 160421 w 3601452"/>
                <a:gd name="connsiteY85" fmla="*/ 8021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601452" h="1066800">
                  <a:moveTo>
                    <a:pt x="160421" y="8021"/>
                  </a:moveTo>
                  <a:cubicBezTo>
                    <a:pt x="157747" y="16042"/>
                    <a:pt x="154723" y="23954"/>
                    <a:pt x="152400" y="32084"/>
                  </a:cubicBezTo>
                  <a:cubicBezTo>
                    <a:pt x="149372" y="42684"/>
                    <a:pt x="148721" y="54036"/>
                    <a:pt x="144379" y="64168"/>
                  </a:cubicBezTo>
                  <a:cubicBezTo>
                    <a:pt x="140582" y="73029"/>
                    <a:pt x="132648" y="79609"/>
                    <a:pt x="128337" y="88231"/>
                  </a:cubicBezTo>
                  <a:cubicBezTo>
                    <a:pt x="122583" y="99738"/>
                    <a:pt x="114865" y="134098"/>
                    <a:pt x="112295" y="144378"/>
                  </a:cubicBezTo>
                  <a:cubicBezTo>
                    <a:pt x="120405" y="156544"/>
                    <a:pt x="136358" y="175901"/>
                    <a:pt x="136358" y="192505"/>
                  </a:cubicBezTo>
                  <a:cubicBezTo>
                    <a:pt x="136358" y="203529"/>
                    <a:pt x="132679" y="214457"/>
                    <a:pt x="128337" y="224589"/>
                  </a:cubicBezTo>
                  <a:cubicBezTo>
                    <a:pt x="124540" y="233450"/>
                    <a:pt x="117642" y="240631"/>
                    <a:pt x="112295" y="248652"/>
                  </a:cubicBezTo>
                  <a:cubicBezTo>
                    <a:pt x="98038" y="305682"/>
                    <a:pt x="113118" y="260648"/>
                    <a:pt x="72189" y="328863"/>
                  </a:cubicBezTo>
                  <a:cubicBezTo>
                    <a:pt x="64168" y="342231"/>
                    <a:pt x="56389" y="355748"/>
                    <a:pt x="48126" y="368968"/>
                  </a:cubicBezTo>
                  <a:cubicBezTo>
                    <a:pt x="43017" y="377143"/>
                    <a:pt x="38901" y="386214"/>
                    <a:pt x="32084" y="393031"/>
                  </a:cubicBezTo>
                  <a:cubicBezTo>
                    <a:pt x="22631" y="402484"/>
                    <a:pt x="10695" y="409073"/>
                    <a:pt x="0" y="417094"/>
                  </a:cubicBezTo>
                  <a:cubicBezTo>
                    <a:pt x="2674" y="427789"/>
                    <a:pt x="4853" y="438619"/>
                    <a:pt x="8021" y="449178"/>
                  </a:cubicBezTo>
                  <a:cubicBezTo>
                    <a:pt x="12880" y="465375"/>
                    <a:pt x="19962" y="480900"/>
                    <a:pt x="24063" y="497305"/>
                  </a:cubicBezTo>
                  <a:cubicBezTo>
                    <a:pt x="26633" y="507585"/>
                    <a:pt x="34351" y="541945"/>
                    <a:pt x="40105" y="553452"/>
                  </a:cubicBezTo>
                  <a:cubicBezTo>
                    <a:pt x="44416" y="562074"/>
                    <a:pt x="51836" y="568893"/>
                    <a:pt x="56147" y="577515"/>
                  </a:cubicBezTo>
                  <a:cubicBezTo>
                    <a:pt x="68153" y="601526"/>
                    <a:pt x="63037" y="614226"/>
                    <a:pt x="72189" y="641684"/>
                  </a:cubicBezTo>
                  <a:cubicBezTo>
                    <a:pt x="75970" y="653027"/>
                    <a:pt x="84450" y="662425"/>
                    <a:pt x="88231" y="673768"/>
                  </a:cubicBezTo>
                  <a:cubicBezTo>
                    <a:pt x="100542" y="710700"/>
                    <a:pt x="110073" y="748505"/>
                    <a:pt x="120316" y="786063"/>
                  </a:cubicBezTo>
                  <a:cubicBezTo>
                    <a:pt x="124477" y="801321"/>
                    <a:pt x="138209" y="870823"/>
                    <a:pt x="152400" y="890336"/>
                  </a:cubicBezTo>
                  <a:cubicBezTo>
                    <a:pt x="222476" y="986691"/>
                    <a:pt x="174581" y="896479"/>
                    <a:pt x="248652" y="970547"/>
                  </a:cubicBezTo>
                  <a:cubicBezTo>
                    <a:pt x="259347" y="981242"/>
                    <a:pt x="267459" y="995389"/>
                    <a:pt x="280737" y="1002631"/>
                  </a:cubicBezTo>
                  <a:cubicBezTo>
                    <a:pt x="297825" y="1011952"/>
                    <a:pt x="318240" y="1013080"/>
                    <a:pt x="336884" y="1018673"/>
                  </a:cubicBezTo>
                  <a:cubicBezTo>
                    <a:pt x="344982" y="1021102"/>
                    <a:pt x="352926" y="1024020"/>
                    <a:pt x="360947" y="1026694"/>
                  </a:cubicBezTo>
                  <a:cubicBezTo>
                    <a:pt x="374315" y="1024020"/>
                    <a:pt x="387512" y="1020266"/>
                    <a:pt x="401052" y="1018673"/>
                  </a:cubicBezTo>
                  <a:cubicBezTo>
                    <a:pt x="478469" y="1009565"/>
                    <a:pt x="557921" y="1013034"/>
                    <a:pt x="633663" y="994610"/>
                  </a:cubicBezTo>
                  <a:cubicBezTo>
                    <a:pt x="657857" y="988725"/>
                    <a:pt x="699735" y="944580"/>
                    <a:pt x="721895" y="922421"/>
                  </a:cubicBezTo>
                  <a:cubicBezTo>
                    <a:pt x="732590" y="927768"/>
                    <a:pt x="744793" y="930808"/>
                    <a:pt x="753979" y="938463"/>
                  </a:cubicBezTo>
                  <a:cubicBezTo>
                    <a:pt x="761385" y="944634"/>
                    <a:pt x="762000" y="957179"/>
                    <a:pt x="770021" y="962526"/>
                  </a:cubicBezTo>
                  <a:cubicBezTo>
                    <a:pt x="794893" y="979107"/>
                    <a:pt x="850231" y="1002631"/>
                    <a:pt x="850231" y="1002631"/>
                  </a:cubicBezTo>
                  <a:cubicBezTo>
                    <a:pt x="884989" y="997284"/>
                    <a:pt x="920691" y="996250"/>
                    <a:pt x="954505" y="986589"/>
                  </a:cubicBezTo>
                  <a:cubicBezTo>
                    <a:pt x="1066752" y="954519"/>
                    <a:pt x="1093748" y="928278"/>
                    <a:pt x="1187116" y="858252"/>
                  </a:cubicBezTo>
                  <a:cubicBezTo>
                    <a:pt x="1203822" y="845723"/>
                    <a:pt x="1218135" y="830122"/>
                    <a:pt x="1235242" y="818147"/>
                  </a:cubicBezTo>
                  <a:cubicBezTo>
                    <a:pt x="1262042" y="799387"/>
                    <a:pt x="1278094" y="802065"/>
                    <a:pt x="1307431" y="786063"/>
                  </a:cubicBezTo>
                  <a:cubicBezTo>
                    <a:pt x="1338636" y="769042"/>
                    <a:pt x="1359579" y="749960"/>
                    <a:pt x="1387642" y="729915"/>
                  </a:cubicBezTo>
                  <a:cubicBezTo>
                    <a:pt x="1395486" y="724312"/>
                    <a:pt x="1403684" y="719220"/>
                    <a:pt x="1411705" y="713873"/>
                  </a:cubicBezTo>
                  <a:cubicBezTo>
                    <a:pt x="1437168" y="752068"/>
                    <a:pt x="1445639" y="762619"/>
                    <a:pt x="1467852" y="818147"/>
                  </a:cubicBezTo>
                  <a:cubicBezTo>
                    <a:pt x="1473200" y="831515"/>
                    <a:pt x="1477456" y="845374"/>
                    <a:pt x="1483895" y="858252"/>
                  </a:cubicBezTo>
                  <a:cubicBezTo>
                    <a:pt x="1497533" y="885527"/>
                    <a:pt x="1600265" y="753189"/>
                    <a:pt x="1616242" y="778042"/>
                  </a:cubicBezTo>
                  <a:cubicBezTo>
                    <a:pt x="1640305" y="762668"/>
                    <a:pt x="1542048" y="718552"/>
                    <a:pt x="1628274" y="766010"/>
                  </a:cubicBezTo>
                  <a:cubicBezTo>
                    <a:pt x="1648327" y="777373"/>
                    <a:pt x="1689100" y="745958"/>
                    <a:pt x="1736558" y="846221"/>
                  </a:cubicBezTo>
                  <a:cubicBezTo>
                    <a:pt x="1782011" y="872290"/>
                    <a:pt x="1862889" y="912395"/>
                    <a:pt x="1900989" y="922421"/>
                  </a:cubicBezTo>
                  <a:cubicBezTo>
                    <a:pt x="1922548" y="917801"/>
                    <a:pt x="1943320" y="909411"/>
                    <a:pt x="1965158" y="906378"/>
                  </a:cubicBezTo>
                  <a:cubicBezTo>
                    <a:pt x="2039734" y="896020"/>
                    <a:pt x="2114884" y="890336"/>
                    <a:pt x="2189747" y="882315"/>
                  </a:cubicBezTo>
                  <a:cubicBezTo>
                    <a:pt x="2208463" y="874294"/>
                    <a:pt x="2226316" y="863846"/>
                    <a:pt x="2245895" y="858252"/>
                  </a:cubicBezTo>
                  <a:cubicBezTo>
                    <a:pt x="2264073" y="853058"/>
                    <a:pt x="2283503" y="853939"/>
                    <a:pt x="2302042" y="850231"/>
                  </a:cubicBezTo>
                  <a:cubicBezTo>
                    <a:pt x="2437396" y="823160"/>
                    <a:pt x="2289285" y="841881"/>
                    <a:pt x="2446421" y="826168"/>
                  </a:cubicBezTo>
                  <a:cubicBezTo>
                    <a:pt x="2461982" y="820981"/>
                    <a:pt x="2487003" y="811957"/>
                    <a:pt x="2502568" y="810126"/>
                  </a:cubicBezTo>
                  <a:cubicBezTo>
                    <a:pt x="2537190" y="806053"/>
                    <a:pt x="2572084" y="804779"/>
                    <a:pt x="2606842" y="802105"/>
                  </a:cubicBezTo>
                  <a:cubicBezTo>
                    <a:pt x="2625558" y="804779"/>
                    <a:pt x="2645823" y="802203"/>
                    <a:pt x="2662989" y="810126"/>
                  </a:cubicBezTo>
                  <a:cubicBezTo>
                    <a:pt x="2804892" y="875619"/>
                    <a:pt x="2636255" y="835259"/>
                    <a:pt x="2751221" y="858252"/>
                  </a:cubicBezTo>
                  <a:cubicBezTo>
                    <a:pt x="2761916" y="868947"/>
                    <a:pt x="2770998" y="881545"/>
                    <a:pt x="2783305" y="890336"/>
                  </a:cubicBezTo>
                  <a:cubicBezTo>
                    <a:pt x="2790185" y="895250"/>
                    <a:pt x="2801390" y="892378"/>
                    <a:pt x="2807368" y="898357"/>
                  </a:cubicBezTo>
                  <a:cubicBezTo>
                    <a:pt x="2818392" y="909381"/>
                    <a:pt x="2821559" y="926397"/>
                    <a:pt x="2831431" y="938463"/>
                  </a:cubicBezTo>
                  <a:cubicBezTo>
                    <a:pt x="2845797" y="956022"/>
                    <a:pt x="2863516" y="970547"/>
                    <a:pt x="2879558" y="986589"/>
                  </a:cubicBezTo>
                  <a:cubicBezTo>
                    <a:pt x="2887579" y="994610"/>
                    <a:pt x="2897329" y="1001214"/>
                    <a:pt x="2903621" y="1010652"/>
                  </a:cubicBezTo>
                  <a:cubicBezTo>
                    <a:pt x="2908968" y="1018673"/>
                    <a:pt x="2912846" y="1027898"/>
                    <a:pt x="2919663" y="1034715"/>
                  </a:cubicBezTo>
                  <a:cubicBezTo>
                    <a:pt x="2926480" y="1041532"/>
                    <a:pt x="2936198" y="1044735"/>
                    <a:pt x="2943726" y="1050757"/>
                  </a:cubicBezTo>
                  <a:cubicBezTo>
                    <a:pt x="2949631" y="1055481"/>
                    <a:pt x="2954421" y="1061452"/>
                    <a:pt x="2959768" y="1066800"/>
                  </a:cubicBezTo>
                  <a:cubicBezTo>
                    <a:pt x="2986505" y="1061452"/>
                    <a:pt x="3015591" y="1062951"/>
                    <a:pt x="3039979" y="1050757"/>
                  </a:cubicBezTo>
                  <a:cubicBezTo>
                    <a:pt x="3169701" y="985896"/>
                    <a:pt x="3079479" y="1036985"/>
                    <a:pt x="3152274" y="986589"/>
                  </a:cubicBezTo>
                  <a:cubicBezTo>
                    <a:pt x="3176052" y="970127"/>
                    <a:pt x="3206397" y="961046"/>
                    <a:pt x="3224463" y="938463"/>
                  </a:cubicBezTo>
                  <a:cubicBezTo>
                    <a:pt x="3273083" y="877687"/>
                    <a:pt x="3244439" y="910465"/>
                    <a:pt x="3312695" y="842210"/>
                  </a:cubicBezTo>
                  <a:cubicBezTo>
                    <a:pt x="3328737" y="826168"/>
                    <a:pt x="3342672" y="807696"/>
                    <a:pt x="3360821" y="794084"/>
                  </a:cubicBezTo>
                  <a:cubicBezTo>
                    <a:pt x="3371516" y="786063"/>
                    <a:pt x="3382913" y="778903"/>
                    <a:pt x="3392905" y="770021"/>
                  </a:cubicBezTo>
                  <a:cubicBezTo>
                    <a:pt x="3448206" y="720864"/>
                    <a:pt x="3410952" y="737267"/>
                    <a:pt x="3457074" y="721894"/>
                  </a:cubicBezTo>
                  <a:cubicBezTo>
                    <a:pt x="3465095" y="716547"/>
                    <a:pt x="3471992" y="708900"/>
                    <a:pt x="3481137" y="705852"/>
                  </a:cubicBezTo>
                  <a:cubicBezTo>
                    <a:pt x="3496566" y="700709"/>
                    <a:pt x="3513387" y="701359"/>
                    <a:pt x="3529263" y="697831"/>
                  </a:cubicBezTo>
                  <a:cubicBezTo>
                    <a:pt x="3537517" y="695997"/>
                    <a:pt x="3545305" y="692484"/>
                    <a:pt x="3553326" y="689810"/>
                  </a:cubicBezTo>
                  <a:cubicBezTo>
                    <a:pt x="3571065" y="672071"/>
                    <a:pt x="3582264" y="664018"/>
                    <a:pt x="3593431" y="641684"/>
                  </a:cubicBezTo>
                  <a:cubicBezTo>
                    <a:pt x="3597212" y="634122"/>
                    <a:pt x="3598778" y="625642"/>
                    <a:pt x="3601452" y="617621"/>
                  </a:cubicBezTo>
                  <a:cubicBezTo>
                    <a:pt x="3580063" y="596231"/>
                    <a:pt x="3554063" y="578621"/>
                    <a:pt x="3537284" y="553452"/>
                  </a:cubicBezTo>
                  <a:cubicBezTo>
                    <a:pt x="3531937" y="545431"/>
                    <a:pt x="3528561" y="535663"/>
                    <a:pt x="3521242" y="529389"/>
                  </a:cubicBezTo>
                  <a:cubicBezTo>
                    <a:pt x="3474552" y="489369"/>
                    <a:pt x="3495567" y="516551"/>
                    <a:pt x="3457074" y="497305"/>
                  </a:cubicBezTo>
                  <a:cubicBezTo>
                    <a:pt x="3443130" y="490333"/>
                    <a:pt x="3430764" y="480503"/>
                    <a:pt x="3416968" y="473242"/>
                  </a:cubicBezTo>
                  <a:cubicBezTo>
                    <a:pt x="3379935" y="453751"/>
                    <a:pt x="3342105" y="435810"/>
                    <a:pt x="3304674" y="417094"/>
                  </a:cubicBezTo>
                  <a:cubicBezTo>
                    <a:pt x="3229549" y="323191"/>
                    <a:pt x="3324160" y="425578"/>
                    <a:pt x="3216442" y="360947"/>
                  </a:cubicBezTo>
                  <a:cubicBezTo>
                    <a:pt x="3204979" y="354069"/>
                    <a:pt x="3201079" y="339013"/>
                    <a:pt x="3192379" y="328863"/>
                  </a:cubicBezTo>
                  <a:cubicBezTo>
                    <a:pt x="3184997" y="320250"/>
                    <a:pt x="3175698" y="313413"/>
                    <a:pt x="3168316" y="304800"/>
                  </a:cubicBezTo>
                  <a:cubicBezTo>
                    <a:pt x="3159616" y="294650"/>
                    <a:pt x="3151919" y="283667"/>
                    <a:pt x="3144252" y="272715"/>
                  </a:cubicBezTo>
                  <a:cubicBezTo>
                    <a:pt x="3115741" y="231985"/>
                    <a:pt x="3112206" y="224652"/>
                    <a:pt x="3088105" y="184484"/>
                  </a:cubicBezTo>
                  <a:cubicBezTo>
                    <a:pt x="3071412" y="117712"/>
                    <a:pt x="3094795" y="180671"/>
                    <a:pt x="3056021" y="136357"/>
                  </a:cubicBezTo>
                  <a:cubicBezTo>
                    <a:pt x="3043325" y="121847"/>
                    <a:pt x="3034632" y="104273"/>
                    <a:pt x="3023937" y="88231"/>
                  </a:cubicBezTo>
                  <a:lnTo>
                    <a:pt x="3007895" y="64168"/>
                  </a:lnTo>
                  <a:lnTo>
                    <a:pt x="2999874" y="0"/>
                  </a:lnTo>
                  <a:lnTo>
                    <a:pt x="160421" y="8021"/>
                  </a:lnTo>
                  <a:close/>
                </a:path>
              </a:pathLst>
            </a:custGeom>
            <a:blipFill dpi="0" rotWithShape="1">
              <a:blip r:embed="rId5" cstate="print">
                <a:alphaModFix amt="50000"/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</a:blip>
              <a:srcRect/>
              <a:tile tx="0" ty="0" sx="100000" sy="100000" flip="none" algn="tl"/>
            </a:blip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3397732" y="3711742"/>
              <a:ext cx="2776437" cy="0"/>
            </a:xfrm>
            <a:prstGeom prst="line">
              <a:avLst/>
            </a:prstGeom>
            <a:ln w="28575" cap="rnd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4283641" y="2710124"/>
              <a:ext cx="1257300" cy="7519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71690" idx="0"/>
            </p:cNvCxnSpPr>
            <p:nvPr/>
          </p:nvCxnSpPr>
          <p:spPr>
            <a:xfrm rot="5400000" flipH="1" flipV="1">
              <a:off x="4037323" y="3150513"/>
              <a:ext cx="1063229" cy="652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3032411" y="3257550"/>
              <a:ext cx="1503904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4536315" y="3200400"/>
              <a:ext cx="1330376" cy="514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5206004" y="2539713"/>
              <a:ext cx="742950" cy="578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21" idx="31"/>
            </p:cNvCxnSpPr>
            <p:nvPr/>
          </p:nvCxnSpPr>
          <p:spPr>
            <a:xfrm rot="10800000">
              <a:off x="4511960" y="4358439"/>
              <a:ext cx="1007676" cy="499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1" idx="31"/>
            </p:cNvCxnSpPr>
            <p:nvPr/>
          </p:nvCxnSpPr>
          <p:spPr>
            <a:xfrm flipV="1">
              <a:off x="4511960" y="3714751"/>
              <a:ext cx="24355" cy="643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rot="5400000">
              <a:off x="4329050" y="3905749"/>
              <a:ext cx="398264" cy="1626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10800000">
              <a:off x="4053692" y="3570090"/>
              <a:ext cx="482626" cy="14466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5400000" flipH="1" flipV="1">
              <a:off x="4324406" y="3478486"/>
              <a:ext cx="448177" cy="24353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4536316" y="3536157"/>
              <a:ext cx="466355" cy="17859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5400000" flipH="1" flipV="1">
              <a:off x="4458028" y="3399005"/>
              <a:ext cx="394034" cy="23745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66" name="Object 65"/>
            <p:cNvGraphicFramePr>
              <a:graphicFrameLocks noChangeAspect="1"/>
            </p:cNvGraphicFramePr>
            <p:nvPr/>
          </p:nvGraphicFramePr>
          <p:xfrm>
            <a:off x="4189260" y="3486150"/>
            <a:ext cx="125325" cy="171450"/>
          </p:xfrm>
          <a:graphic>
            <a:graphicData uri="http://schemas.openxmlformats.org/presentationml/2006/ole">
              <p:oleObj spid="_x0000_s1027" name="Equation" r:id="rId6" imgW="164880" imgH="228600" progId="Equation.3">
                <p:embed/>
              </p:oleObj>
            </a:graphicData>
          </a:graphic>
        </p:graphicFrame>
        <p:graphicFrame>
          <p:nvGraphicFramePr>
            <p:cNvPr id="71698" name="Object 18"/>
            <p:cNvGraphicFramePr>
              <a:graphicFrameLocks noChangeAspect="1"/>
            </p:cNvGraphicFramePr>
            <p:nvPr/>
          </p:nvGraphicFramePr>
          <p:xfrm>
            <a:off x="4545955" y="3319463"/>
            <a:ext cx="106044" cy="161925"/>
          </p:xfrm>
          <a:graphic>
            <a:graphicData uri="http://schemas.openxmlformats.org/presentationml/2006/ole">
              <p:oleObj spid="_x0000_s1028" name="Equation" r:id="rId7" imgW="139680" imgH="215640" progId="Equation.3">
                <p:embed/>
              </p:oleObj>
            </a:graphicData>
          </a:graphic>
        </p:graphicFrame>
        <p:graphicFrame>
          <p:nvGraphicFramePr>
            <p:cNvPr id="71699" name="Object 19"/>
            <p:cNvGraphicFramePr>
              <a:graphicFrameLocks noChangeAspect="1"/>
            </p:cNvGraphicFramePr>
            <p:nvPr/>
          </p:nvGraphicFramePr>
          <p:xfrm>
            <a:off x="4709842" y="3376613"/>
            <a:ext cx="125325" cy="161925"/>
          </p:xfrm>
          <a:graphic>
            <a:graphicData uri="http://schemas.openxmlformats.org/presentationml/2006/ole">
              <p:oleObj spid="_x0000_s1029" name="Equation" r:id="rId8" imgW="164880" imgH="215640" progId="Equation.3">
                <p:embed/>
              </p:oleObj>
            </a:graphicData>
          </a:graphic>
        </p:graphicFrame>
        <p:graphicFrame>
          <p:nvGraphicFramePr>
            <p:cNvPr id="71700" name="Object 20"/>
            <p:cNvGraphicFramePr>
              <a:graphicFrameLocks noChangeAspect="1"/>
            </p:cNvGraphicFramePr>
            <p:nvPr/>
          </p:nvGraphicFramePr>
          <p:xfrm>
            <a:off x="4883370" y="3543300"/>
            <a:ext cx="115685" cy="171450"/>
          </p:xfrm>
          <a:graphic>
            <a:graphicData uri="http://schemas.openxmlformats.org/presentationml/2006/ole">
              <p:oleObj spid="_x0000_s1030" name="Equation" r:id="rId9" imgW="152280" imgH="228600" progId="Equation.3">
                <p:embed/>
              </p:oleObj>
            </a:graphicData>
          </a:graphic>
        </p:graphicFrame>
        <p:graphicFrame>
          <p:nvGraphicFramePr>
            <p:cNvPr id="71701" name="Object 21"/>
            <p:cNvGraphicFramePr>
              <a:graphicFrameLocks noChangeAspect="1"/>
            </p:cNvGraphicFramePr>
            <p:nvPr/>
          </p:nvGraphicFramePr>
          <p:xfrm>
            <a:off x="4536315" y="3776663"/>
            <a:ext cx="125325" cy="161925"/>
          </p:xfrm>
          <a:graphic>
            <a:graphicData uri="http://schemas.openxmlformats.org/presentationml/2006/ole">
              <p:oleObj spid="_x0000_s1031" name="Equation" r:id="rId10" imgW="164880" imgH="215640" progId="Equation.3">
                <p:embed/>
              </p:oleObj>
            </a:graphicData>
          </a:graphic>
        </p:graphicFrame>
        <p:graphicFrame>
          <p:nvGraphicFramePr>
            <p:cNvPr id="71702" name="Object 22"/>
            <p:cNvGraphicFramePr>
              <a:graphicFrameLocks noChangeAspect="1"/>
            </p:cNvGraphicFramePr>
            <p:nvPr/>
          </p:nvGraphicFramePr>
          <p:xfrm>
            <a:off x="2882985" y="3371850"/>
            <a:ext cx="279572" cy="171450"/>
          </p:xfrm>
          <a:graphic>
            <a:graphicData uri="http://schemas.openxmlformats.org/presentationml/2006/ole">
              <p:oleObj spid="_x0000_s1032" name="Equation" r:id="rId11" imgW="368280" imgH="228600" progId="Equation.3">
                <p:embed/>
              </p:oleObj>
            </a:graphicData>
          </a:graphic>
        </p:graphicFrame>
        <p:graphicFrame>
          <p:nvGraphicFramePr>
            <p:cNvPr id="71704" name="Object 24"/>
            <p:cNvGraphicFramePr>
              <a:graphicFrameLocks noChangeAspect="1"/>
            </p:cNvGraphicFramePr>
            <p:nvPr/>
          </p:nvGraphicFramePr>
          <p:xfrm>
            <a:off x="4266384" y="2571750"/>
            <a:ext cx="269931" cy="161925"/>
          </p:xfrm>
          <a:graphic>
            <a:graphicData uri="http://schemas.openxmlformats.org/presentationml/2006/ole">
              <p:oleObj spid="_x0000_s1033" name="Equation" r:id="rId12" imgW="355320" imgH="215640" progId="Equation.3">
                <p:embed/>
              </p:oleObj>
            </a:graphicData>
          </a:graphic>
        </p:graphicFrame>
        <p:graphicFrame>
          <p:nvGraphicFramePr>
            <p:cNvPr id="71705" name="Object 25"/>
            <p:cNvGraphicFramePr>
              <a:graphicFrameLocks noChangeAspect="1"/>
            </p:cNvGraphicFramePr>
            <p:nvPr/>
          </p:nvGraphicFramePr>
          <p:xfrm>
            <a:off x="4844808" y="2628900"/>
            <a:ext cx="289212" cy="161925"/>
          </p:xfrm>
          <a:graphic>
            <a:graphicData uri="http://schemas.openxmlformats.org/presentationml/2006/ole">
              <p:oleObj spid="_x0000_s1034" name="Equation" r:id="rId13" imgW="380880" imgH="215640" progId="Equation.3">
                <p:embed/>
              </p:oleObj>
            </a:graphicData>
          </a:graphic>
        </p:graphicFrame>
        <p:graphicFrame>
          <p:nvGraphicFramePr>
            <p:cNvPr id="71706" name="Object 26"/>
            <p:cNvGraphicFramePr>
              <a:graphicFrameLocks noChangeAspect="1"/>
            </p:cNvGraphicFramePr>
            <p:nvPr/>
          </p:nvGraphicFramePr>
          <p:xfrm>
            <a:off x="5365390" y="3143250"/>
            <a:ext cx="279572" cy="171450"/>
          </p:xfrm>
          <a:graphic>
            <a:graphicData uri="http://schemas.openxmlformats.org/presentationml/2006/ole">
              <p:oleObj spid="_x0000_s1035" name="Equation" r:id="rId14" imgW="368280" imgH="228600" progId="Equation.3">
                <p:embed/>
              </p:oleObj>
            </a:graphicData>
          </a:graphic>
        </p:graphicFrame>
        <p:graphicFrame>
          <p:nvGraphicFramePr>
            <p:cNvPr id="71707" name="Object 27"/>
            <p:cNvGraphicFramePr>
              <a:graphicFrameLocks noChangeAspect="1"/>
            </p:cNvGraphicFramePr>
            <p:nvPr/>
          </p:nvGraphicFramePr>
          <p:xfrm>
            <a:off x="4208541" y="4233863"/>
            <a:ext cx="289212" cy="161925"/>
          </p:xfrm>
          <a:graphic>
            <a:graphicData uri="http://schemas.openxmlformats.org/presentationml/2006/ole">
              <p:oleObj spid="_x0000_s1036" name="Equation" r:id="rId15" imgW="380880" imgH="215640" progId="Equation.3">
                <p:embed/>
              </p:oleObj>
            </a:graphicData>
          </a:graphic>
        </p:graphicFrame>
        <p:cxnSp>
          <p:nvCxnSpPr>
            <p:cNvPr id="80" name="Straight Connector 79"/>
            <p:cNvCxnSpPr/>
            <p:nvPr/>
          </p:nvCxnSpPr>
          <p:spPr>
            <a:xfrm rot="16200000" flipV="1">
              <a:off x="3329241" y="2507676"/>
              <a:ext cx="1257300" cy="1156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16200000" flipV="1">
              <a:off x="4185154" y="3363588"/>
              <a:ext cx="366119" cy="336211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71709" name="Object 29"/>
            <p:cNvGraphicFramePr>
              <a:graphicFrameLocks noChangeAspect="1"/>
            </p:cNvGraphicFramePr>
            <p:nvPr/>
          </p:nvGraphicFramePr>
          <p:xfrm>
            <a:off x="4309765" y="3276600"/>
            <a:ext cx="115685" cy="133350"/>
          </p:xfrm>
          <a:graphic>
            <a:graphicData uri="http://schemas.openxmlformats.org/presentationml/2006/ole">
              <p:oleObj spid="_x0000_s1037" name="Equation" r:id="rId16" imgW="152280" imgH="177480" progId="Equation.3">
                <p:embed/>
              </p:oleObj>
            </a:graphicData>
          </a:graphic>
        </p:graphicFrame>
        <p:graphicFrame>
          <p:nvGraphicFramePr>
            <p:cNvPr id="71710" name="Object 30"/>
            <p:cNvGraphicFramePr>
              <a:graphicFrameLocks noChangeAspect="1"/>
            </p:cNvGraphicFramePr>
            <p:nvPr/>
          </p:nvGraphicFramePr>
          <p:xfrm>
            <a:off x="3143276" y="2571750"/>
            <a:ext cx="279572" cy="152400"/>
          </p:xfrm>
          <a:graphic>
            <a:graphicData uri="http://schemas.openxmlformats.org/presentationml/2006/ole">
              <p:oleObj spid="_x0000_s1038" name="Equation" r:id="rId17" imgW="368280" imgH="203040" progId="Equation.3">
                <p:embed/>
              </p:oleObj>
            </a:graphicData>
          </a:graphic>
        </p:graphicFrame>
        <p:pic>
          <p:nvPicPr>
            <p:cNvPr id="71690" name="Picture 10" descr="C:\Users\JCAB\AppData\Local\Microsoft\Windows\Temporary Internet Files\Content.IE5\93HSV90T\MCj02909300000[1].wmf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 rot="10800000">
              <a:off x="4478473" y="2286000"/>
              <a:ext cx="246180" cy="365522"/>
            </a:xfrm>
            <a:prstGeom prst="rect">
              <a:avLst/>
            </a:prstGeom>
            <a:noFill/>
          </p:spPr>
        </p:pic>
        <p:pic>
          <p:nvPicPr>
            <p:cNvPr id="71691" name="Picture 11" descr="C:\Users\JCAB\AppData\Local\Microsoft\Windows\Temporary Internet Files\Content.IE5\12U3R7Z3\MCj03512400000[1].wmf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2743200" y="2857500"/>
              <a:ext cx="476982" cy="514350"/>
            </a:xfrm>
            <a:prstGeom prst="rect">
              <a:avLst/>
            </a:prstGeom>
            <a:noFill/>
          </p:spPr>
        </p:pic>
        <p:pic>
          <p:nvPicPr>
            <p:cNvPr id="71692" name="Picture 12" descr="C:\Users\JCAB\AppData\Local\Microsoft\Windows\Temporary Internet Files\Content.IE5\2XPA1NQ0\MCj03911640000[1].wmf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 rot="3111786">
              <a:off x="5263530" y="4659606"/>
              <a:ext cx="405398" cy="384239"/>
            </a:xfrm>
            <a:prstGeom prst="rect">
              <a:avLst/>
            </a:prstGeom>
            <a:noFill/>
          </p:spPr>
        </p:pic>
        <p:pic>
          <p:nvPicPr>
            <p:cNvPr id="71693" name="Picture 13" descr="C:\Users\JCAB\AppData\Local\Microsoft\Windows\Temporary Internet Files\Content.IE5\9FCFKT72\MCj04124640000[1].wmf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4941212" y="2114550"/>
              <a:ext cx="641421" cy="622499"/>
            </a:xfrm>
            <a:prstGeom prst="rect">
              <a:avLst/>
            </a:prstGeom>
            <a:noFill/>
          </p:spPr>
        </p:pic>
        <p:pic>
          <p:nvPicPr>
            <p:cNvPr id="71696" name="Picture 16" descr="C:\Users\JCAB\AppData\Local\Microsoft\Windows\Temporary Internet Files\Content.IE5\9FCFKT72\MCj03523750000[1].wmf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5693164" y="3028950"/>
              <a:ext cx="404897" cy="641702"/>
            </a:xfrm>
            <a:prstGeom prst="rect">
              <a:avLst/>
            </a:prstGeom>
            <a:noFill/>
          </p:spPr>
        </p:pic>
        <p:pic>
          <p:nvPicPr>
            <p:cNvPr id="71708" name="Picture 28" descr="C:\Users\JCAB\AppData\Local\Microsoft\Windows\Temporary Internet Files\Content.IE5\12U3R7Z3\MCj02381890000[1].wmf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3148097" y="2286000"/>
              <a:ext cx="432960" cy="270598"/>
            </a:xfrm>
            <a:prstGeom prst="rect">
              <a:avLst/>
            </a:prstGeom>
            <a:noFill/>
          </p:spPr>
        </p:pic>
        <p:sp>
          <p:nvSpPr>
            <p:cNvPr id="91" name="Flowchart: Connector 90"/>
            <p:cNvSpPr/>
            <p:nvPr/>
          </p:nvSpPr>
          <p:spPr>
            <a:xfrm>
              <a:off x="4478473" y="3657600"/>
              <a:ext cx="115685" cy="1143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712" name="Picture 32" descr="C:\Users\JCAB\AppData\Local\Microsoft\Windows\Temporary Internet Files\Content.IE5\9FCFKT72\MCj04124920000[1].wmf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4825527" y="2800350"/>
              <a:ext cx="379698" cy="448092"/>
            </a:xfrm>
            <a:prstGeom prst="rect">
              <a:avLst/>
            </a:prstGeom>
            <a:noFill/>
          </p:spPr>
        </p:pic>
      </p:grpSp>
      <p:sp>
        <p:nvSpPr>
          <p:cNvPr id="48" name="Content Placeholder 2"/>
          <p:cNvSpPr txBox="1">
            <a:spLocks/>
          </p:cNvSpPr>
          <p:nvPr/>
        </p:nvSpPr>
        <p:spPr>
          <a:xfrm>
            <a:off x="612648" y="2343150"/>
            <a:ext cx="4797552" cy="22288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Remember: intractable math!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900" dirty="0" smtClean="0"/>
              <a:t>Must find approximations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Approximation: Discrete 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876550"/>
            <a:ext cx="4797552" cy="1695450"/>
          </a:xfrm>
        </p:spPr>
        <p:txBody>
          <a:bodyPr>
            <a:normAutofit/>
          </a:bodyPr>
          <a:lstStyle/>
          <a:p>
            <a:r>
              <a:rPr lang="en-US" dirty="0" smtClean="0"/>
              <a:t>A single tiny light source</a:t>
            </a:r>
          </a:p>
          <a:p>
            <a:r>
              <a:rPr lang="en-US" dirty="0" smtClean="0"/>
              <a:t>For multiple light sources, we add the light contributions</a:t>
            </a:r>
          </a:p>
          <a:p>
            <a:endParaRPr lang="en-US" dirty="0"/>
          </a:p>
        </p:txBody>
      </p:sp>
      <p:graphicFrame>
        <p:nvGraphicFramePr>
          <p:cNvPr id="17412" name="Content Placeholder 16"/>
          <p:cNvGraphicFramePr>
            <a:graphicFrameLocks noChangeAspect="1"/>
          </p:cNvGraphicFramePr>
          <p:nvPr/>
        </p:nvGraphicFramePr>
        <p:xfrm>
          <a:off x="157162" y="2343150"/>
          <a:ext cx="4186238" cy="487363"/>
        </p:xfrm>
        <a:graphic>
          <a:graphicData uri="http://schemas.openxmlformats.org/presentationml/2006/ole">
            <p:oleObj spid="_x0000_s17412" name="Equation" r:id="rId4" imgW="1307880" imgH="203040" progId="Equation.3">
              <p:embed/>
            </p:oleObj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ontent Placeholder 16"/>
          <p:cNvGraphicFramePr>
            <a:graphicFrameLocks noChangeAspect="1"/>
          </p:cNvGraphicFramePr>
          <p:nvPr/>
        </p:nvGraphicFramePr>
        <p:xfrm>
          <a:off x="122238" y="1352550"/>
          <a:ext cx="5364162" cy="914400"/>
        </p:xfrm>
        <a:graphic>
          <a:graphicData uri="http://schemas.openxmlformats.org/presentationml/2006/ole">
            <p:oleObj spid="_x0000_s17413" name="Equation" r:id="rId5" imgW="1676160" imgH="380880" progId="Equation.3">
              <p:embed/>
            </p:oleObj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5410200" y="1733550"/>
            <a:ext cx="3601452" cy="2939875"/>
            <a:chOff x="2743200" y="2114550"/>
            <a:chExt cx="3601452" cy="2939875"/>
          </a:xfrm>
        </p:grpSpPr>
        <p:sp>
          <p:nvSpPr>
            <p:cNvPr id="11" name="Freeform 10"/>
            <p:cNvSpPr/>
            <p:nvPr/>
          </p:nvSpPr>
          <p:spPr>
            <a:xfrm>
              <a:off x="3610836" y="3714750"/>
              <a:ext cx="2733816" cy="800100"/>
            </a:xfrm>
            <a:custGeom>
              <a:avLst/>
              <a:gdLst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540042 w 3601452"/>
                <a:gd name="connsiteY38" fmla="*/ 9304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492583"/>
                <a:gd name="connsiteX1" fmla="*/ 152400 w 3601452"/>
                <a:gd name="connsiteY1" fmla="*/ 32084 h 1492583"/>
                <a:gd name="connsiteX2" fmla="*/ 144379 w 3601452"/>
                <a:gd name="connsiteY2" fmla="*/ 64168 h 1492583"/>
                <a:gd name="connsiteX3" fmla="*/ 128337 w 3601452"/>
                <a:gd name="connsiteY3" fmla="*/ 88231 h 1492583"/>
                <a:gd name="connsiteX4" fmla="*/ 112295 w 3601452"/>
                <a:gd name="connsiteY4" fmla="*/ 144378 h 1492583"/>
                <a:gd name="connsiteX5" fmla="*/ 136358 w 3601452"/>
                <a:gd name="connsiteY5" fmla="*/ 192505 h 1492583"/>
                <a:gd name="connsiteX6" fmla="*/ 128337 w 3601452"/>
                <a:gd name="connsiteY6" fmla="*/ 224589 h 1492583"/>
                <a:gd name="connsiteX7" fmla="*/ 112295 w 3601452"/>
                <a:gd name="connsiteY7" fmla="*/ 248652 h 1492583"/>
                <a:gd name="connsiteX8" fmla="*/ 72189 w 3601452"/>
                <a:gd name="connsiteY8" fmla="*/ 328863 h 1492583"/>
                <a:gd name="connsiteX9" fmla="*/ 48126 w 3601452"/>
                <a:gd name="connsiteY9" fmla="*/ 368968 h 1492583"/>
                <a:gd name="connsiteX10" fmla="*/ 32084 w 3601452"/>
                <a:gd name="connsiteY10" fmla="*/ 393031 h 1492583"/>
                <a:gd name="connsiteX11" fmla="*/ 0 w 3601452"/>
                <a:gd name="connsiteY11" fmla="*/ 417094 h 1492583"/>
                <a:gd name="connsiteX12" fmla="*/ 8021 w 3601452"/>
                <a:gd name="connsiteY12" fmla="*/ 449178 h 1492583"/>
                <a:gd name="connsiteX13" fmla="*/ 24063 w 3601452"/>
                <a:gd name="connsiteY13" fmla="*/ 497305 h 1492583"/>
                <a:gd name="connsiteX14" fmla="*/ 40105 w 3601452"/>
                <a:gd name="connsiteY14" fmla="*/ 553452 h 1492583"/>
                <a:gd name="connsiteX15" fmla="*/ 56147 w 3601452"/>
                <a:gd name="connsiteY15" fmla="*/ 577515 h 1492583"/>
                <a:gd name="connsiteX16" fmla="*/ 72189 w 3601452"/>
                <a:gd name="connsiteY16" fmla="*/ 641684 h 1492583"/>
                <a:gd name="connsiteX17" fmla="*/ 88231 w 3601452"/>
                <a:gd name="connsiteY17" fmla="*/ 673768 h 1492583"/>
                <a:gd name="connsiteX18" fmla="*/ 120316 w 3601452"/>
                <a:gd name="connsiteY18" fmla="*/ 786063 h 1492583"/>
                <a:gd name="connsiteX19" fmla="*/ 152400 w 3601452"/>
                <a:gd name="connsiteY19" fmla="*/ 890336 h 1492583"/>
                <a:gd name="connsiteX20" fmla="*/ 248652 w 3601452"/>
                <a:gd name="connsiteY20" fmla="*/ 970547 h 1492583"/>
                <a:gd name="connsiteX21" fmla="*/ 280737 w 3601452"/>
                <a:gd name="connsiteY21" fmla="*/ 1002631 h 1492583"/>
                <a:gd name="connsiteX22" fmla="*/ 336884 w 3601452"/>
                <a:gd name="connsiteY22" fmla="*/ 1018673 h 1492583"/>
                <a:gd name="connsiteX23" fmla="*/ 360947 w 3601452"/>
                <a:gd name="connsiteY23" fmla="*/ 1026694 h 1492583"/>
                <a:gd name="connsiteX24" fmla="*/ 401052 w 3601452"/>
                <a:gd name="connsiteY24" fmla="*/ 1018673 h 1492583"/>
                <a:gd name="connsiteX25" fmla="*/ 633663 w 3601452"/>
                <a:gd name="connsiteY25" fmla="*/ 994610 h 1492583"/>
                <a:gd name="connsiteX26" fmla="*/ 721895 w 3601452"/>
                <a:gd name="connsiteY26" fmla="*/ 922421 h 1492583"/>
                <a:gd name="connsiteX27" fmla="*/ 753979 w 3601452"/>
                <a:gd name="connsiteY27" fmla="*/ 938463 h 1492583"/>
                <a:gd name="connsiteX28" fmla="*/ 770021 w 3601452"/>
                <a:gd name="connsiteY28" fmla="*/ 962526 h 1492583"/>
                <a:gd name="connsiteX29" fmla="*/ 850231 w 3601452"/>
                <a:gd name="connsiteY29" fmla="*/ 1002631 h 1492583"/>
                <a:gd name="connsiteX30" fmla="*/ 954505 w 3601452"/>
                <a:gd name="connsiteY30" fmla="*/ 986589 h 1492583"/>
                <a:gd name="connsiteX31" fmla="*/ 1187116 w 3601452"/>
                <a:gd name="connsiteY31" fmla="*/ 858252 h 1492583"/>
                <a:gd name="connsiteX32" fmla="*/ 1235242 w 3601452"/>
                <a:gd name="connsiteY32" fmla="*/ 818147 h 1492583"/>
                <a:gd name="connsiteX33" fmla="*/ 1307431 w 3601452"/>
                <a:gd name="connsiteY33" fmla="*/ 786063 h 1492583"/>
                <a:gd name="connsiteX34" fmla="*/ 1387642 w 3601452"/>
                <a:gd name="connsiteY34" fmla="*/ 729915 h 1492583"/>
                <a:gd name="connsiteX35" fmla="*/ 1411705 w 3601452"/>
                <a:gd name="connsiteY35" fmla="*/ 713873 h 1492583"/>
                <a:gd name="connsiteX36" fmla="*/ 1467852 w 3601452"/>
                <a:gd name="connsiteY36" fmla="*/ 818147 h 1492583"/>
                <a:gd name="connsiteX37" fmla="*/ 1483895 w 3601452"/>
                <a:gd name="connsiteY37" fmla="*/ 858252 h 1492583"/>
                <a:gd name="connsiteX38" fmla="*/ 1616242 w 3601452"/>
                <a:gd name="connsiteY38" fmla="*/ 778042 h 1492583"/>
                <a:gd name="connsiteX39" fmla="*/ 1848853 w 3601452"/>
                <a:gd name="connsiteY39" fmla="*/ 477253 h 1492583"/>
                <a:gd name="connsiteX40" fmla="*/ 1572126 w 3601452"/>
                <a:gd name="connsiteY40" fmla="*/ 994610 h 1492583"/>
                <a:gd name="connsiteX41" fmla="*/ 1580147 w 3601452"/>
                <a:gd name="connsiteY41" fmla="*/ 1018673 h 1492583"/>
                <a:gd name="connsiteX42" fmla="*/ 1604210 w 3601452"/>
                <a:gd name="connsiteY42" fmla="*/ 1026694 h 1492583"/>
                <a:gd name="connsiteX43" fmla="*/ 1684421 w 3601452"/>
                <a:gd name="connsiteY43" fmla="*/ 986589 h 1492583"/>
                <a:gd name="connsiteX44" fmla="*/ 1740568 w 3601452"/>
                <a:gd name="connsiteY44" fmla="*/ 962526 h 1492583"/>
                <a:gd name="connsiteX45" fmla="*/ 1900989 w 3601452"/>
                <a:gd name="connsiteY45" fmla="*/ 922421 h 1492583"/>
                <a:gd name="connsiteX46" fmla="*/ 1965158 w 3601452"/>
                <a:gd name="connsiteY46" fmla="*/ 906378 h 1492583"/>
                <a:gd name="connsiteX47" fmla="*/ 2189747 w 3601452"/>
                <a:gd name="connsiteY47" fmla="*/ 882315 h 1492583"/>
                <a:gd name="connsiteX48" fmla="*/ 2245895 w 3601452"/>
                <a:gd name="connsiteY48" fmla="*/ 858252 h 1492583"/>
                <a:gd name="connsiteX49" fmla="*/ 2302042 w 3601452"/>
                <a:gd name="connsiteY49" fmla="*/ 850231 h 1492583"/>
                <a:gd name="connsiteX50" fmla="*/ 2446421 w 3601452"/>
                <a:gd name="connsiteY50" fmla="*/ 826168 h 1492583"/>
                <a:gd name="connsiteX51" fmla="*/ 2502568 w 3601452"/>
                <a:gd name="connsiteY51" fmla="*/ 810126 h 1492583"/>
                <a:gd name="connsiteX52" fmla="*/ 2606842 w 3601452"/>
                <a:gd name="connsiteY52" fmla="*/ 802105 h 1492583"/>
                <a:gd name="connsiteX53" fmla="*/ 2662989 w 3601452"/>
                <a:gd name="connsiteY53" fmla="*/ 810126 h 1492583"/>
                <a:gd name="connsiteX54" fmla="*/ 2751221 w 3601452"/>
                <a:gd name="connsiteY54" fmla="*/ 858252 h 1492583"/>
                <a:gd name="connsiteX55" fmla="*/ 2783305 w 3601452"/>
                <a:gd name="connsiteY55" fmla="*/ 890336 h 1492583"/>
                <a:gd name="connsiteX56" fmla="*/ 2807368 w 3601452"/>
                <a:gd name="connsiteY56" fmla="*/ 898357 h 1492583"/>
                <a:gd name="connsiteX57" fmla="*/ 2831431 w 3601452"/>
                <a:gd name="connsiteY57" fmla="*/ 938463 h 1492583"/>
                <a:gd name="connsiteX58" fmla="*/ 2879558 w 3601452"/>
                <a:gd name="connsiteY58" fmla="*/ 986589 h 1492583"/>
                <a:gd name="connsiteX59" fmla="*/ 2903621 w 3601452"/>
                <a:gd name="connsiteY59" fmla="*/ 1010652 h 1492583"/>
                <a:gd name="connsiteX60" fmla="*/ 2919663 w 3601452"/>
                <a:gd name="connsiteY60" fmla="*/ 1034715 h 1492583"/>
                <a:gd name="connsiteX61" fmla="*/ 2943726 w 3601452"/>
                <a:gd name="connsiteY61" fmla="*/ 1050757 h 1492583"/>
                <a:gd name="connsiteX62" fmla="*/ 2959768 w 3601452"/>
                <a:gd name="connsiteY62" fmla="*/ 1066800 h 1492583"/>
                <a:gd name="connsiteX63" fmla="*/ 3039979 w 3601452"/>
                <a:gd name="connsiteY63" fmla="*/ 1050757 h 1492583"/>
                <a:gd name="connsiteX64" fmla="*/ 3152274 w 3601452"/>
                <a:gd name="connsiteY64" fmla="*/ 986589 h 1492583"/>
                <a:gd name="connsiteX65" fmla="*/ 3224463 w 3601452"/>
                <a:gd name="connsiteY65" fmla="*/ 938463 h 1492583"/>
                <a:gd name="connsiteX66" fmla="*/ 3312695 w 3601452"/>
                <a:gd name="connsiteY66" fmla="*/ 842210 h 1492583"/>
                <a:gd name="connsiteX67" fmla="*/ 3360821 w 3601452"/>
                <a:gd name="connsiteY67" fmla="*/ 794084 h 1492583"/>
                <a:gd name="connsiteX68" fmla="*/ 3392905 w 3601452"/>
                <a:gd name="connsiteY68" fmla="*/ 770021 h 1492583"/>
                <a:gd name="connsiteX69" fmla="*/ 3457074 w 3601452"/>
                <a:gd name="connsiteY69" fmla="*/ 721894 h 1492583"/>
                <a:gd name="connsiteX70" fmla="*/ 3481137 w 3601452"/>
                <a:gd name="connsiteY70" fmla="*/ 705852 h 1492583"/>
                <a:gd name="connsiteX71" fmla="*/ 3529263 w 3601452"/>
                <a:gd name="connsiteY71" fmla="*/ 697831 h 1492583"/>
                <a:gd name="connsiteX72" fmla="*/ 3553326 w 3601452"/>
                <a:gd name="connsiteY72" fmla="*/ 689810 h 1492583"/>
                <a:gd name="connsiteX73" fmla="*/ 3593431 w 3601452"/>
                <a:gd name="connsiteY73" fmla="*/ 641684 h 1492583"/>
                <a:gd name="connsiteX74" fmla="*/ 3601452 w 3601452"/>
                <a:gd name="connsiteY74" fmla="*/ 617621 h 1492583"/>
                <a:gd name="connsiteX75" fmla="*/ 3537284 w 3601452"/>
                <a:gd name="connsiteY75" fmla="*/ 553452 h 1492583"/>
                <a:gd name="connsiteX76" fmla="*/ 3521242 w 3601452"/>
                <a:gd name="connsiteY76" fmla="*/ 529389 h 1492583"/>
                <a:gd name="connsiteX77" fmla="*/ 3457074 w 3601452"/>
                <a:gd name="connsiteY77" fmla="*/ 497305 h 1492583"/>
                <a:gd name="connsiteX78" fmla="*/ 3416968 w 3601452"/>
                <a:gd name="connsiteY78" fmla="*/ 473242 h 1492583"/>
                <a:gd name="connsiteX79" fmla="*/ 3304674 w 3601452"/>
                <a:gd name="connsiteY79" fmla="*/ 417094 h 1492583"/>
                <a:gd name="connsiteX80" fmla="*/ 3216442 w 3601452"/>
                <a:gd name="connsiteY80" fmla="*/ 360947 h 1492583"/>
                <a:gd name="connsiteX81" fmla="*/ 3192379 w 3601452"/>
                <a:gd name="connsiteY81" fmla="*/ 328863 h 1492583"/>
                <a:gd name="connsiteX82" fmla="*/ 3168316 w 3601452"/>
                <a:gd name="connsiteY82" fmla="*/ 304800 h 1492583"/>
                <a:gd name="connsiteX83" fmla="*/ 3144252 w 3601452"/>
                <a:gd name="connsiteY83" fmla="*/ 272715 h 1492583"/>
                <a:gd name="connsiteX84" fmla="*/ 3088105 w 3601452"/>
                <a:gd name="connsiteY84" fmla="*/ 184484 h 1492583"/>
                <a:gd name="connsiteX85" fmla="*/ 3056021 w 3601452"/>
                <a:gd name="connsiteY85" fmla="*/ 136357 h 1492583"/>
                <a:gd name="connsiteX86" fmla="*/ 3023937 w 3601452"/>
                <a:gd name="connsiteY86" fmla="*/ 88231 h 1492583"/>
                <a:gd name="connsiteX87" fmla="*/ 3007895 w 3601452"/>
                <a:gd name="connsiteY87" fmla="*/ 64168 h 1492583"/>
                <a:gd name="connsiteX88" fmla="*/ 2999874 w 3601452"/>
                <a:gd name="connsiteY88" fmla="*/ 0 h 1492583"/>
                <a:gd name="connsiteX89" fmla="*/ 160421 w 3601452"/>
                <a:gd name="connsiteY89" fmla="*/ 8021 h 1492583"/>
                <a:gd name="connsiteX0" fmla="*/ 160421 w 3601452"/>
                <a:gd name="connsiteY0" fmla="*/ 8021 h 1634252"/>
                <a:gd name="connsiteX1" fmla="*/ 152400 w 3601452"/>
                <a:gd name="connsiteY1" fmla="*/ 32084 h 1634252"/>
                <a:gd name="connsiteX2" fmla="*/ 144379 w 3601452"/>
                <a:gd name="connsiteY2" fmla="*/ 64168 h 1634252"/>
                <a:gd name="connsiteX3" fmla="*/ 128337 w 3601452"/>
                <a:gd name="connsiteY3" fmla="*/ 88231 h 1634252"/>
                <a:gd name="connsiteX4" fmla="*/ 112295 w 3601452"/>
                <a:gd name="connsiteY4" fmla="*/ 144378 h 1634252"/>
                <a:gd name="connsiteX5" fmla="*/ 136358 w 3601452"/>
                <a:gd name="connsiteY5" fmla="*/ 192505 h 1634252"/>
                <a:gd name="connsiteX6" fmla="*/ 128337 w 3601452"/>
                <a:gd name="connsiteY6" fmla="*/ 224589 h 1634252"/>
                <a:gd name="connsiteX7" fmla="*/ 112295 w 3601452"/>
                <a:gd name="connsiteY7" fmla="*/ 248652 h 1634252"/>
                <a:gd name="connsiteX8" fmla="*/ 72189 w 3601452"/>
                <a:gd name="connsiteY8" fmla="*/ 328863 h 1634252"/>
                <a:gd name="connsiteX9" fmla="*/ 48126 w 3601452"/>
                <a:gd name="connsiteY9" fmla="*/ 368968 h 1634252"/>
                <a:gd name="connsiteX10" fmla="*/ 32084 w 3601452"/>
                <a:gd name="connsiteY10" fmla="*/ 393031 h 1634252"/>
                <a:gd name="connsiteX11" fmla="*/ 0 w 3601452"/>
                <a:gd name="connsiteY11" fmla="*/ 417094 h 1634252"/>
                <a:gd name="connsiteX12" fmla="*/ 8021 w 3601452"/>
                <a:gd name="connsiteY12" fmla="*/ 449178 h 1634252"/>
                <a:gd name="connsiteX13" fmla="*/ 24063 w 3601452"/>
                <a:gd name="connsiteY13" fmla="*/ 497305 h 1634252"/>
                <a:gd name="connsiteX14" fmla="*/ 40105 w 3601452"/>
                <a:gd name="connsiteY14" fmla="*/ 553452 h 1634252"/>
                <a:gd name="connsiteX15" fmla="*/ 56147 w 3601452"/>
                <a:gd name="connsiteY15" fmla="*/ 577515 h 1634252"/>
                <a:gd name="connsiteX16" fmla="*/ 72189 w 3601452"/>
                <a:gd name="connsiteY16" fmla="*/ 641684 h 1634252"/>
                <a:gd name="connsiteX17" fmla="*/ 88231 w 3601452"/>
                <a:gd name="connsiteY17" fmla="*/ 673768 h 1634252"/>
                <a:gd name="connsiteX18" fmla="*/ 120316 w 3601452"/>
                <a:gd name="connsiteY18" fmla="*/ 786063 h 1634252"/>
                <a:gd name="connsiteX19" fmla="*/ 152400 w 3601452"/>
                <a:gd name="connsiteY19" fmla="*/ 890336 h 1634252"/>
                <a:gd name="connsiteX20" fmla="*/ 248652 w 3601452"/>
                <a:gd name="connsiteY20" fmla="*/ 970547 h 1634252"/>
                <a:gd name="connsiteX21" fmla="*/ 280737 w 3601452"/>
                <a:gd name="connsiteY21" fmla="*/ 1002631 h 1634252"/>
                <a:gd name="connsiteX22" fmla="*/ 336884 w 3601452"/>
                <a:gd name="connsiteY22" fmla="*/ 1018673 h 1634252"/>
                <a:gd name="connsiteX23" fmla="*/ 360947 w 3601452"/>
                <a:gd name="connsiteY23" fmla="*/ 1026694 h 1634252"/>
                <a:gd name="connsiteX24" fmla="*/ 401052 w 3601452"/>
                <a:gd name="connsiteY24" fmla="*/ 1018673 h 1634252"/>
                <a:gd name="connsiteX25" fmla="*/ 633663 w 3601452"/>
                <a:gd name="connsiteY25" fmla="*/ 994610 h 1634252"/>
                <a:gd name="connsiteX26" fmla="*/ 721895 w 3601452"/>
                <a:gd name="connsiteY26" fmla="*/ 922421 h 1634252"/>
                <a:gd name="connsiteX27" fmla="*/ 753979 w 3601452"/>
                <a:gd name="connsiteY27" fmla="*/ 938463 h 1634252"/>
                <a:gd name="connsiteX28" fmla="*/ 770021 w 3601452"/>
                <a:gd name="connsiteY28" fmla="*/ 962526 h 1634252"/>
                <a:gd name="connsiteX29" fmla="*/ 850231 w 3601452"/>
                <a:gd name="connsiteY29" fmla="*/ 1002631 h 1634252"/>
                <a:gd name="connsiteX30" fmla="*/ 954505 w 3601452"/>
                <a:gd name="connsiteY30" fmla="*/ 986589 h 1634252"/>
                <a:gd name="connsiteX31" fmla="*/ 1187116 w 3601452"/>
                <a:gd name="connsiteY31" fmla="*/ 858252 h 1634252"/>
                <a:gd name="connsiteX32" fmla="*/ 1235242 w 3601452"/>
                <a:gd name="connsiteY32" fmla="*/ 818147 h 1634252"/>
                <a:gd name="connsiteX33" fmla="*/ 1307431 w 3601452"/>
                <a:gd name="connsiteY33" fmla="*/ 786063 h 1634252"/>
                <a:gd name="connsiteX34" fmla="*/ 1387642 w 3601452"/>
                <a:gd name="connsiteY34" fmla="*/ 729915 h 1634252"/>
                <a:gd name="connsiteX35" fmla="*/ 1411705 w 3601452"/>
                <a:gd name="connsiteY35" fmla="*/ 713873 h 1634252"/>
                <a:gd name="connsiteX36" fmla="*/ 1467852 w 3601452"/>
                <a:gd name="connsiteY36" fmla="*/ 818147 h 1634252"/>
                <a:gd name="connsiteX37" fmla="*/ 1483895 w 3601452"/>
                <a:gd name="connsiteY37" fmla="*/ 858252 h 1634252"/>
                <a:gd name="connsiteX38" fmla="*/ 1616242 w 3601452"/>
                <a:gd name="connsiteY38" fmla="*/ 778042 h 1634252"/>
                <a:gd name="connsiteX39" fmla="*/ 1848853 w 3601452"/>
                <a:gd name="connsiteY39" fmla="*/ 477253 h 1634252"/>
                <a:gd name="connsiteX40" fmla="*/ 1572126 w 3601452"/>
                <a:gd name="connsiteY40" fmla="*/ 994610 h 1634252"/>
                <a:gd name="connsiteX41" fmla="*/ 741947 w 3601452"/>
                <a:gd name="connsiteY41" fmla="*/ 1628273 h 1634252"/>
                <a:gd name="connsiteX42" fmla="*/ 1604210 w 3601452"/>
                <a:gd name="connsiteY42" fmla="*/ 1026694 h 1634252"/>
                <a:gd name="connsiteX43" fmla="*/ 1684421 w 3601452"/>
                <a:gd name="connsiteY43" fmla="*/ 986589 h 1634252"/>
                <a:gd name="connsiteX44" fmla="*/ 1740568 w 3601452"/>
                <a:gd name="connsiteY44" fmla="*/ 962526 h 1634252"/>
                <a:gd name="connsiteX45" fmla="*/ 1900989 w 3601452"/>
                <a:gd name="connsiteY45" fmla="*/ 922421 h 1634252"/>
                <a:gd name="connsiteX46" fmla="*/ 1965158 w 3601452"/>
                <a:gd name="connsiteY46" fmla="*/ 906378 h 1634252"/>
                <a:gd name="connsiteX47" fmla="*/ 2189747 w 3601452"/>
                <a:gd name="connsiteY47" fmla="*/ 882315 h 1634252"/>
                <a:gd name="connsiteX48" fmla="*/ 2245895 w 3601452"/>
                <a:gd name="connsiteY48" fmla="*/ 858252 h 1634252"/>
                <a:gd name="connsiteX49" fmla="*/ 2302042 w 3601452"/>
                <a:gd name="connsiteY49" fmla="*/ 850231 h 1634252"/>
                <a:gd name="connsiteX50" fmla="*/ 2446421 w 3601452"/>
                <a:gd name="connsiteY50" fmla="*/ 826168 h 1634252"/>
                <a:gd name="connsiteX51" fmla="*/ 2502568 w 3601452"/>
                <a:gd name="connsiteY51" fmla="*/ 810126 h 1634252"/>
                <a:gd name="connsiteX52" fmla="*/ 2606842 w 3601452"/>
                <a:gd name="connsiteY52" fmla="*/ 802105 h 1634252"/>
                <a:gd name="connsiteX53" fmla="*/ 2662989 w 3601452"/>
                <a:gd name="connsiteY53" fmla="*/ 810126 h 1634252"/>
                <a:gd name="connsiteX54" fmla="*/ 2751221 w 3601452"/>
                <a:gd name="connsiteY54" fmla="*/ 858252 h 1634252"/>
                <a:gd name="connsiteX55" fmla="*/ 2783305 w 3601452"/>
                <a:gd name="connsiteY55" fmla="*/ 890336 h 1634252"/>
                <a:gd name="connsiteX56" fmla="*/ 2807368 w 3601452"/>
                <a:gd name="connsiteY56" fmla="*/ 898357 h 1634252"/>
                <a:gd name="connsiteX57" fmla="*/ 2831431 w 3601452"/>
                <a:gd name="connsiteY57" fmla="*/ 938463 h 1634252"/>
                <a:gd name="connsiteX58" fmla="*/ 2879558 w 3601452"/>
                <a:gd name="connsiteY58" fmla="*/ 986589 h 1634252"/>
                <a:gd name="connsiteX59" fmla="*/ 2903621 w 3601452"/>
                <a:gd name="connsiteY59" fmla="*/ 1010652 h 1634252"/>
                <a:gd name="connsiteX60" fmla="*/ 2919663 w 3601452"/>
                <a:gd name="connsiteY60" fmla="*/ 1034715 h 1634252"/>
                <a:gd name="connsiteX61" fmla="*/ 2943726 w 3601452"/>
                <a:gd name="connsiteY61" fmla="*/ 1050757 h 1634252"/>
                <a:gd name="connsiteX62" fmla="*/ 2959768 w 3601452"/>
                <a:gd name="connsiteY62" fmla="*/ 1066800 h 1634252"/>
                <a:gd name="connsiteX63" fmla="*/ 3039979 w 3601452"/>
                <a:gd name="connsiteY63" fmla="*/ 1050757 h 1634252"/>
                <a:gd name="connsiteX64" fmla="*/ 3152274 w 3601452"/>
                <a:gd name="connsiteY64" fmla="*/ 986589 h 1634252"/>
                <a:gd name="connsiteX65" fmla="*/ 3224463 w 3601452"/>
                <a:gd name="connsiteY65" fmla="*/ 938463 h 1634252"/>
                <a:gd name="connsiteX66" fmla="*/ 3312695 w 3601452"/>
                <a:gd name="connsiteY66" fmla="*/ 842210 h 1634252"/>
                <a:gd name="connsiteX67" fmla="*/ 3360821 w 3601452"/>
                <a:gd name="connsiteY67" fmla="*/ 794084 h 1634252"/>
                <a:gd name="connsiteX68" fmla="*/ 3392905 w 3601452"/>
                <a:gd name="connsiteY68" fmla="*/ 770021 h 1634252"/>
                <a:gd name="connsiteX69" fmla="*/ 3457074 w 3601452"/>
                <a:gd name="connsiteY69" fmla="*/ 721894 h 1634252"/>
                <a:gd name="connsiteX70" fmla="*/ 3481137 w 3601452"/>
                <a:gd name="connsiteY70" fmla="*/ 705852 h 1634252"/>
                <a:gd name="connsiteX71" fmla="*/ 3529263 w 3601452"/>
                <a:gd name="connsiteY71" fmla="*/ 697831 h 1634252"/>
                <a:gd name="connsiteX72" fmla="*/ 3553326 w 3601452"/>
                <a:gd name="connsiteY72" fmla="*/ 689810 h 1634252"/>
                <a:gd name="connsiteX73" fmla="*/ 3593431 w 3601452"/>
                <a:gd name="connsiteY73" fmla="*/ 641684 h 1634252"/>
                <a:gd name="connsiteX74" fmla="*/ 3601452 w 3601452"/>
                <a:gd name="connsiteY74" fmla="*/ 617621 h 1634252"/>
                <a:gd name="connsiteX75" fmla="*/ 3537284 w 3601452"/>
                <a:gd name="connsiteY75" fmla="*/ 553452 h 1634252"/>
                <a:gd name="connsiteX76" fmla="*/ 3521242 w 3601452"/>
                <a:gd name="connsiteY76" fmla="*/ 529389 h 1634252"/>
                <a:gd name="connsiteX77" fmla="*/ 3457074 w 3601452"/>
                <a:gd name="connsiteY77" fmla="*/ 497305 h 1634252"/>
                <a:gd name="connsiteX78" fmla="*/ 3416968 w 3601452"/>
                <a:gd name="connsiteY78" fmla="*/ 473242 h 1634252"/>
                <a:gd name="connsiteX79" fmla="*/ 3304674 w 3601452"/>
                <a:gd name="connsiteY79" fmla="*/ 417094 h 1634252"/>
                <a:gd name="connsiteX80" fmla="*/ 3216442 w 3601452"/>
                <a:gd name="connsiteY80" fmla="*/ 360947 h 1634252"/>
                <a:gd name="connsiteX81" fmla="*/ 3192379 w 3601452"/>
                <a:gd name="connsiteY81" fmla="*/ 328863 h 1634252"/>
                <a:gd name="connsiteX82" fmla="*/ 3168316 w 3601452"/>
                <a:gd name="connsiteY82" fmla="*/ 304800 h 1634252"/>
                <a:gd name="connsiteX83" fmla="*/ 3144252 w 3601452"/>
                <a:gd name="connsiteY83" fmla="*/ 272715 h 1634252"/>
                <a:gd name="connsiteX84" fmla="*/ 3088105 w 3601452"/>
                <a:gd name="connsiteY84" fmla="*/ 184484 h 1634252"/>
                <a:gd name="connsiteX85" fmla="*/ 3056021 w 3601452"/>
                <a:gd name="connsiteY85" fmla="*/ 136357 h 1634252"/>
                <a:gd name="connsiteX86" fmla="*/ 3023937 w 3601452"/>
                <a:gd name="connsiteY86" fmla="*/ 88231 h 1634252"/>
                <a:gd name="connsiteX87" fmla="*/ 3007895 w 3601452"/>
                <a:gd name="connsiteY87" fmla="*/ 64168 h 1634252"/>
                <a:gd name="connsiteX88" fmla="*/ 2999874 w 3601452"/>
                <a:gd name="connsiteY88" fmla="*/ 0 h 1634252"/>
                <a:gd name="connsiteX89" fmla="*/ 160421 w 3601452"/>
                <a:gd name="connsiteY89" fmla="*/ 8021 h 1634252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848853 w 3601452"/>
                <a:gd name="connsiteY39" fmla="*/ 477253 h 1712494"/>
                <a:gd name="connsiteX40" fmla="*/ 1572126 w 3601452"/>
                <a:gd name="connsiteY40" fmla="*/ 9946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684421 w 3601452"/>
                <a:gd name="connsiteY43" fmla="*/ 986589 h 1712494"/>
                <a:gd name="connsiteX44" fmla="*/ 1740568 w 3601452"/>
                <a:gd name="connsiteY44" fmla="*/ 9625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684421 w 3601452"/>
                <a:gd name="connsiteY43" fmla="*/ 986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892968 w 3601452"/>
                <a:gd name="connsiteY44" fmla="*/ 11149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605588 h 1797383"/>
                <a:gd name="connsiteX40" fmla="*/ 1848853 w 3601452"/>
                <a:gd name="connsiteY40" fmla="*/ 477253 h 1797383"/>
                <a:gd name="connsiteX41" fmla="*/ 1343526 w 3601452"/>
                <a:gd name="connsiteY41" fmla="*/ 1299410 h 1797383"/>
                <a:gd name="connsiteX42" fmla="*/ 741947 w 3601452"/>
                <a:gd name="connsiteY42" fmla="*/ 1628273 h 1797383"/>
                <a:gd name="connsiteX43" fmla="*/ 1604210 w 3601452"/>
                <a:gd name="connsiteY43" fmla="*/ 1712494 h 1797383"/>
                <a:gd name="connsiteX44" fmla="*/ 1913021 w 3601452"/>
                <a:gd name="connsiteY44" fmla="*/ 1367589 h 1797383"/>
                <a:gd name="connsiteX45" fmla="*/ 1892968 w 3601452"/>
                <a:gd name="connsiteY45" fmla="*/ 1114926 h 1797383"/>
                <a:gd name="connsiteX46" fmla="*/ 1900989 w 3601452"/>
                <a:gd name="connsiteY46" fmla="*/ 922421 h 1797383"/>
                <a:gd name="connsiteX47" fmla="*/ 1965158 w 3601452"/>
                <a:gd name="connsiteY47" fmla="*/ 906378 h 1797383"/>
                <a:gd name="connsiteX48" fmla="*/ 2189747 w 3601452"/>
                <a:gd name="connsiteY48" fmla="*/ 882315 h 1797383"/>
                <a:gd name="connsiteX49" fmla="*/ 2245895 w 3601452"/>
                <a:gd name="connsiteY49" fmla="*/ 858252 h 1797383"/>
                <a:gd name="connsiteX50" fmla="*/ 2302042 w 3601452"/>
                <a:gd name="connsiteY50" fmla="*/ 850231 h 1797383"/>
                <a:gd name="connsiteX51" fmla="*/ 2446421 w 3601452"/>
                <a:gd name="connsiteY51" fmla="*/ 826168 h 1797383"/>
                <a:gd name="connsiteX52" fmla="*/ 2502568 w 3601452"/>
                <a:gd name="connsiteY52" fmla="*/ 810126 h 1797383"/>
                <a:gd name="connsiteX53" fmla="*/ 2606842 w 3601452"/>
                <a:gd name="connsiteY53" fmla="*/ 802105 h 1797383"/>
                <a:gd name="connsiteX54" fmla="*/ 2662989 w 3601452"/>
                <a:gd name="connsiteY54" fmla="*/ 810126 h 1797383"/>
                <a:gd name="connsiteX55" fmla="*/ 2751221 w 3601452"/>
                <a:gd name="connsiteY55" fmla="*/ 858252 h 1797383"/>
                <a:gd name="connsiteX56" fmla="*/ 2783305 w 3601452"/>
                <a:gd name="connsiteY56" fmla="*/ 890336 h 1797383"/>
                <a:gd name="connsiteX57" fmla="*/ 2807368 w 3601452"/>
                <a:gd name="connsiteY57" fmla="*/ 898357 h 1797383"/>
                <a:gd name="connsiteX58" fmla="*/ 2831431 w 3601452"/>
                <a:gd name="connsiteY58" fmla="*/ 938463 h 1797383"/>
                <a:gd name="connsiteX59" fmla="*/ 2879558 w 3601452"/>
                <a:gd name="connsiteY59" fmla="*/ 986589 h 1797383"/>
                <a:gd name="connsiteX60" fmla="*/ 2903621 w 3601452"/>
                <a:gd name="connsiteY60" fmla="*/ 1010652 h 1797383"/>
                <a:gd name="connsiteX61" fmla="*/ 2919663 w 3601452"/>
                <a:gd name="connsiteY61" fmla="*/ 1034715 h 1797383"/>
                <a:gd name="connsiteX62" fmla="*/ 2943726 w 3601452"/>
                <a:gd name="connsiteY62" fmla="*/ 1050757 h 1797383"/>
                <a:gd name="connsiteX63" fmla="*/ 2959768 w 3601452"/>
                <a:gd name="connsiteY63" fmla="*/ 1066800 h 1797383"/>
                <a:gd name="connsiteX64" fmla="*/ 3039979 w 3601452"/>
                <a:gd name="connsiteY64" fmla="*/ 1050757 h 1797383"/>
                <a:gd name="connsiteX65" fmla="*/ 3152274 w 3601452"/>
                <a:gd name="connsiteY65" fmla="*/ 986589 h 1797383"/>
                <a:gd name="connsiteX66" fmla="*/ 3224463 w 3601452"/>
                <a:gd name="connsiteY66" fmla="*/ 938463 h 1797383"/>
                <a:gd name="connsiteX67" fmla="*/ 3312695 w 3601452"/>
                <a:gd name="connsiteY67" fmla="*/ 842210 h 1797383"/>
                <a:gd name="connsiteX68" fmla="*/ 3360821 w 3601452"/>
                <a:gd name="connsiteY68" fmla="*/ 794084 h 1797383"/>
                <a:gd name="connsiteX69" fmla="*/ 3392905 w 3601452"/>
                <a:gd name="connsiteY69" fmla="*/ 770021 h 1797383"/>
                <a:gd name="connsiteX70" fmla="*/ 3457074 w 3601452"/>
                <a:gd name="connsiteY70" fmla="*/ 721894 h 1797383"/>
                <a:gd name="connsiteX71" fmla="*/ 3481137 w 3601452"/>
                <a:gd name="connsiteY71" fmla="*/ 705852 h 1797383"/>
                <a:gd name="connsiteX72" fmla="*/ 3529263 w 3601452"/>
                <a:gd name="connsiteY72" fmla="*/ 697831 h 1797383"/>
                <a:gd name="connsiteX73" fmla="*/ 3553326 w 3601452"/>
                <a:gd name="connsiteY73" fmla="*/ 689810 h 1797383"/>
                <a:gd name="connsiteX74" fmla="*/ 3593431 w 3601452"/>
                <a:gd name="connsiteY74" fmla="*/ 641684 h 1797383"/>
                <a:gd name="connsiteX75" fmla="*/ 3601452 w 3601452"/>
                <a:gd name="connsiteY75" fmla="*/ 617621 h 1797383"/>
                <a:gd name="connsiteX76" fmla="*/ 3537284 w 3601452"/>
                <a:gd name="connsiteY76" fmla="*/ 553452 h 1797383"/>
                <a:gd name="connsiteX77" fmla="*/ 3521242 w 3601452"/>
                <a:gd name="connsiteY77" fmla="*/ 529389 h 1797383"/>
                <a:gd name="connsiteX78" fmla="*/ 3457074 w 3601452"/>
                <a:gd name="connsiteY78" fmla="*/ 497305 h 1797383"/>
                <a:gd name="connsiteX79" fmla="*/ 3416968 w 3601452"/>
                <a:gd name="connsiteY79" fmla="*/ 473242 h 1797383"/>
                <a:gd name="connsiteX80" fmla="*/ 3304674 w 3601452"/>
                <a:gd name="connsiteY80" fmla="*/ 417094 h 1797383"/>
                <a:gd name="connsiteX81" fmla="*/ 3216442 w 3601452"/>
                <a:gd name="connsiteY81" fmla="*/ 360947 h 1797383"/>
                <a:gd name="connsiteX82" fmla="*/ 3192379 w 3601452"/>
                <a:gd name="connsiteY82" fmla="*/ 328863 h 1797383"/>
                <a:gd name="connsiteX83" fmla="*/ 3168316 w 3601452"/>
                <a:gd name="connsiteY83" fmla="*/ 304800 h 1797383"/>
                <a:gd name="connsiteX84" fmla="*/ 3144252 w 3601452"/>
                <a:gd name="connsiteY84" fmla="*/ 272715 h 1797383"/>
                <a:gd name="connsiteX85" fmla="*/ 3088105 w 3601452"/>
                <a:gd name="connsiteY85" fmla="*/ 184484 h 1797383"/>
                <a:gd name="connsiteX86" fmla="*/ 3056021 w 3601452"/>
                <a:gd name="connsiteY86" fmla="*/ 136357 h 1797383"/>
                <a:gd name="connsiteX87" fmla="*/ 3023937 w 3601452"/>
                <a:gd name="connsiteY87" fmla="*/ 88231 h 1797383"/>
                <a:gd name="connsiteX88" fmla="*/ 3007895 w 3601452"/>
                <a:gd name="connsiteY88" fmla="*/ 64168 h 1797383"/>
                <a:gd name="connsiteX89" fmla="*/ 2999874 w 3601452"/>
                <a:gd name="connsiteY89" fmla="*/ 0 h 1797383"/>
                <a:gd name="connsiteX90" fmla="*/ 160421 w 3601452"/>
                <a:gd name="connsiteY90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628274 w 3601452"/>
                <a:gd name="connsiteY40" fmla="*/ 605588 h 1712494"/>
                <a:gd name="connsiteX41" fmla="*/ 1343526 w 3601452"/>
                <a:gd name="connsiteY41" fmla="*/ 1299410 h 1712494"/>
                <a:gd name="connsiteX42" fmla="*/ 741947 w 3601452"/>
                <a:gd name="connsiteY42" fmla="*/ 1628273 h 1712494"/>
                <a:gd name="connsiteX43" fmla="*/ 1604210 w 3601452"/>
                <a:gd name="connsiteY43" fmla="*/ 1712494 h 1712494"/>
                <a:gd name="connsiteX44" fmla="*/ 1913021 w 3601452"/>
                <a:gd name="connsiteY44" fmla="*/ 1367589 h 1712494"/>
                <a:gd name="connsiteX45" fmla="*/ 1892968 w 3601452"/>
                <a:gd name="connsiteY45" fmla="*/ 1114926 h 1712494"/>
                <a:gd name="connsiteX46" fmla="*/ 1900989 w 3601452"/>
                <a:gd name="connsiteY46" fmla="*/ 922421 h 1712494"/>
                <a:gd name="connsiteX47" fmla="*/ 1965158 w 3601452"/>
                <a:gd name="connsiteY47" fmla="*/ 906378 h 1712494"/>
                <a:gd name="connsiteX48" fmla="*/ 2189747 w 3601452"/>
                <a:gd name="connsiteY48" fmla="*/ 882315 h 1712494"/>
                <a:gd name="connsiteX49" fmla="*/ 2245895 w 3601452"/>
                <a:gd name="connsiteY49" fmla="*/ 858252 h 1712494"/>
                <a:gd name="connsiteX50" fmla="*/ 2302042 w 3601452"/>
                <a:gd name="connsiteY50" fmla="*/ 850231 h 1712494"/>
                <a:gd name="connsiteX51" fmla="*/ 2446421 w 3601452"/>
                <a:gd name="connsiteY51" fmla="*/ 826168 h 1712494"/>
                <a:gd name="connsiteX52" fmla="*/ 2502568 w 3601452"/>
                <a:gd name="connsiteY52" fmla="*/ 810126 h 1712494"/>
                <a:gd name="connsiteX53" fmla="*/ 2606842 w 3601452"/>
                <a:gd name="connsiteY53" fmla="*/ 802105 h 1712494"/>
                <a:gd name="connsiteX54" fmla="*/ 2662989 w 3601452"/>
                <a:gd name="connsiteY54" fmla="*/ 810126 h 1712494"/>
                <a:gd name="connsiteX55" fmla="*/ 2751221 w 3601452"/>
                <a:gd name="connsiteY55" fmla="*/ 858252 h 1712494"/>
                <a:gd name="connsiteX56" fmla="*/ 2783305 w 3601452"/>
                <a:gd name="connsiteY56" fmla="*/ 890336 h 1712494"/>
                <a:gd name="connsiteX57" fmla="*/ 2807368 w 3601452"/>
                <a:gd name="connsiteY57" fmla="*/ 898357 h 1712494"/>
                <a:gd name="connsiteX58" fmla="*/ 2831431 w 3601452"/>
                <a:gd name="connsiteY58" fmla="*/ 938463 h 1712494"/>
                <a:gd name="connsiteX59" fmla="*/ 2879558 w 3601452"/>
                <a:gd name="connsiteY59" fmla="*/ 986589 h 1712494"/>
                <a:gd name="connsiteX60" fmla="*/ 2903621 w 3601452"/>
                <a:gd name="connsiteY60" fmla="*/ 1010652 h 1712494"/>
                <a:gd name="connsiteX61" fmla="*/ 2919663 w 3601452"/>
                <a:gd name="connsiteY61" fmla="*/ 1034715 h 1712494"/>
                <a:gd name="connsiteX62" fmla="*/ 2943726 w 3601452"/>
                <a:gd name="connsiteY62" fmla="*/ 1050757 h 1712494"/>
                <a:gd name="connsiteX63" fmla="*/ 2959768 w 3601452"/>
                <a:gd name="connsiteY63" fmla="*/ 1066800 h 1712494"/>
                <a:gd name="connsiteX64" fmla="*/ 3039979 w 3601452"/>
                <a:gd name="connsiteY64" fmla="*/ 1050757 h 1712494"/>
                <a:gd name="connsiteX65" fmla="*/ 3152274 w 3601452"/>
                <a:gd name="connsiteY65" fmla="*/ 986589 h 1712494"/>
                <a:gd name="connsiteX66" fmla="*/ 3224463 w 3601452"/>
                <a:gd name="connsiteY66" fmla="*/ 938463 h 1712494"/>
                <a:gd name="connsiteX67" fmla="*/ 3312695 w 3601452"/>
                <a:gd name="connsiteY67" fmla="*/ 842210 h 1712494"/>
                <a:gd name="connsiteX68" fmla="*/ 3360821 w 3601452"/>
                <a:gd name="connsiteY68" fmla="*/ 794084 h 1712494"/>
                <a:gd name="connsiteX69" fmla="*/ 3392905 w 3601452"/>
                <a:gd name="connsiteY69" fmla="*/ 770021 h 1712494"/>
                <a:gd name="connsiteX70" fmla="*/ 3457074 w 3601452"/>
                <a:gd name="connsiteY70" fmla="*/ 721894 h 1712494"/>
                <a:gd name="connsiteX71" fmla="*/ 3481137 w 3601452"/>
                <a:gd name="connsiteY71" fmla="*/ 705852 h 1712494"/>
                <a:gd name="connsiteX72" fmla="*/ 3529263 w 3601452"/>
                <a:gd name="connsiteY72" fmla="*/ 697831 h 1712494"/>
                <a:gd name="connsiteX73" fmla="*/ 3553326 w 3601452"/>
                <a:gd name="connsiteY73" fmla="*/ 689810 h 1712494"/>
                <a:gd name="connsiteX74" fmla="*/ 3593431 w 3601452"/>
                <a:gd name="connsiteY74" fmla="*/ 641684 h 1712494"/>
                <a:gd name="connsiteX75" fmla="*/ 3601452 w 3601452"/>
                <a:gd name="connsiteY75" fmla="*/ 617621 h 1712494"/>
                <a:gd name="connsiteX76" fmla="*/ 3537284 w 3601452"/>
                <a:gd name="connsiteY76" fmla="*/ 553452 h 1712494"/>
                <a:gd name="connsiteX77" fmla="*/ 3521242 w 3601452"/>
                <a:gd name="connsiteY77" fmla="*/ 529389 h 1712494"/>
                <a:gd name="connsiteX78" fmla="*/ 3457074 w 3601452"/>
                <a:gd name="connsiteY78" fmla="*/ 497305 h 1712494"/>
                <a:gd name="connsiteX79" fmla="*/ 3416968 w 3601452"/>
                <a:gd name="connsiteY79" fmla="*/ 473242 h 1712494"/>
                <a:gd name="connsiteX80" fmla="*/ 3304674 w 3601452"/>
                <a:gd name="connsiteY80" fmla="*/ 417094 h 1712494"/>
                <a:gd name="connsiteX81" fmla="*/ 3216442 w 3601452"/>
                <a:gd name="connsiteY81" fmla="*/ 360947 h 1712494"/>
                <a:gd name="connsiteX82" fmla="*/ 3192379 w 3601452"/>
                <a:gd name="connsiteY82" fmla="*/ 328863 h 1712494"/>
                <a:gd name="connsiteX83" fmla="*/ 3168316 w 3601452"/>
                <a:gd name="connsiteY83" fmla="*/ 304800 h 1712494"/>
                <a:gd name="connsiteX84" fmla="*/ 3144252 w 3601452"/>
                <a:gd name="connsiteY84" fmla="*/ 272715 h 1712494"/>
                <a:gd name="connsiteX85" fmla="*/ 3088105 w 3601452"/>
                <a:gd name="connsiteY85" fmla="*/ 184484 h 1712494"/>
                <a:gd name="connsiteX86" fmla="*/ 3056021 w 3601452"/>
                <a:gd name="connsiteY86" fmla="*/ 136357 h 1712494"/>
                <a:gd name="connsiteX87" fmla="*/ 3023937 w 3601452"/>
                <a:gd name="connsiteY87" fmla="*/ 88231 h 1712494"/>
                <a:gd name="connsiteX88" fmla="*/ 3007895 w 3601452"/>
                <a:gd name="connsiteY88" fmla="*/ 64168 h 1712494"/>
                <a:gd name="connsiteX89" fmla="*/ 2999874 w 3601452"/>
                <a:gd name="connsiteY89" fmla="*/ 0 h 1712494"/>
                <a:gd name="connsiteX90" fmla="*/ 160421 w 3601452"/>
                <a:gd name="connsiteY90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913021 w 3601452"/>
                <a:gd name="connsiteY43" fmla="*/ 1367589 h 1712494"/>
                <a:gd name="connsiteX44" fmla="*/ 1892968 w 3601452"/>
                <a:gd name="connsiteY44" fmla="*/ 11149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1604210 w 3601452"/>
                <a:gd name="connsiteY41" fmla="*/ 1712494 h 1712494"/>
                <a:gd name="connsiteX42" fmla="*/ 1913021 w 3601452"/>
                <a:gd name="connsiteY42" fmla="*/ 1367589 h 1712494"/>
                <a:gd name="connsiteX43" fmla="*/ 1892968 w 3601452"/>
                <a:gd name="connsiteY43" fmla="*/ 1114926 h 1712494"/>
                <a:gd name="connsiteX44" fmla="*/ 1900989 w 3601452"/>
                <a:gd name="connsiteY44" fmla="*/ 922421 h 1712494"/>
                <a:gd name="connsiteX45" fmla="*/ 1965158 w 3601452"/>
                <a:gd name="connsiteY45" fmla="*/ 906378 h 1712494"/>
                <a:gd name="connsiteX46" fmla="*/ 2189747 w 3601452"/>
                <a:gd name="connsiteY46" fmla="*/ 882315 h 1712494"/>
                <a:gd name="connsiteX47" fmla="*/ 2245895 w 3601452"/>
                <a:gd name="connsiteY47" fmla="*/ 858252 h 1712494"/>
                <a:gd name="connsiteX48" fmla="*/ 2302042 w 3601452"/>
                <a:gd name="connsiteY48" fmla="*/ 850231 h 1712494"/>
                <a:gd name="connsiteX49" fmla="*/ 2446421 w 3601452"/>
                <a:gd name="connsiteY49" fmla="*/ 826168 h 1712494"/>
                <a:gd name="connsiteX50" fmla="*/ 2502568 w 3601452"/>
                <a:gd name="connsiteY50" fmla="*/ 810126 h 1712494"/>
                <a:gd name="connsiteX51" fmla="*/ 2606842 w 3601452"/>
                <a:gd name="connsiteY51" fmla="*/ 802105 h 1712494"/>
                <a:gd name="connsiteX52" fmla="*/ 2662989 w 3601452"/>
                <a:gd name="connsiteY52" fmla="*/ 810126 h 1712494"/>
                <a:gd name="connsiteX53" fmla="*/ 2751221 w 3601452"/>
                <a:gd name="connsiteY53" fmla="*/ 858252 h 1712494"/>
                <a:gd name="connsiteX54" fmla="*/ 2783305 w 3601452"/>
                <a:gd name="connsiteY54" fmla="*/ 890336 h 1712494"/>
                <a:gd name="connsiteX55" fmla="*/ 2807368 w 3601452"/>
                <a:gd name="connsiteY55" fmla="*/ 898357 h 1712494"/>
                <a:gd name="connsiteX56" fmla="*/ 2831431 w 3601452"/>
                <a:gd name="connsiteY56" fmla="*/ 938463 h 1712494"/>
                <a:gd name="connsiteX57" fmla="*/ 2879558 w 3601452"/>
                <a:gd name="connsiteY57" fmla="*/ 986589 h 1712494"/>
                <a:gd name="connsiteX58" fmla="*/ 2903621 w 3601452"/>
                <a:gd name="connsiteY58" fmla="*/ 1010652 h 1712494"/>
                <a:gd name="connsiteX59" fmla="*/ 2919663 w 3601452"/>
                <a:gd name="connsiteY59" fmla="*/ 1034715 h 1712494"/>
                <a:gd name="connsiteX60" fmla="*/ 2943726 w 3601452"/>
                <a:gd name="connsiteY60" fmla="*/ 1050757 h 1712494"/>
                <a:gd name="connsiteX61" fmla="*/ 2959768 w 3601452"/>
                <a:gd name="connsiteY61" fmla="*/ 1066800 h 1712494"/>
                <a:gd name="connsiteX62" fmla="*/ 3039979 w 3601452"/>
                <a:gd name="connsiteY62" fmla="*/ 1050757 h 1712494"/>
                <a:gd name="connsiteX63" fmla="*/ 3152274 w 3601452"/>
                <a:gd name="connsiteY63" fmla="*/ 986589 h 1712494"/>
                <a:gd name="connsiteX64" fmla="*/ 3224463 w 3601452"/>
                <a:gd name="connsiteY64" fmla="*/ 938463 h 1712494"/>
                <a:gd name="connsiteX65" fmla="*/ 3312695 w 3601452"/>
                <a:gd name="connsiteY65" fmla="*/ 842210 h 1712494"/>
                <a:gd name="connsiteX66" fmla="*/ 3360821 w 3601452"/>
                <a:gd name="connsiteY66" fmla="*/ 794084 h 1712494"/>
                <a:gd name="connsiteX67" fmla="*/ 3392905 w 3601452"/>
                <a:gd name="connsiteY67" fmla="*/ 770021 h 1712494"/>
                <a:gd name="connsiteX68" fmla="*/ 3457074 w 3601452"/>
                <a:gd name="connsiteY68" fmla="*/ 721894 h 1712494"/>
                <a:gd name="connsiteX69" fmla="*/ 3481137 w 3601452"/>
                <a:gd name="connsiteY69" fmla="*/ 705852 h 1712494"/>
                <a:gd name="connsiteX70" fmla="*/ 3529263 w 3601452"/>
                <a:gd name="connsiteY70" fmla="*/ 697831 h 1712494"/>
                <a:gd name="connsiteX71" fmla="*/ 3553326 w 3601452"/>
                <a:gd name="connsiteY71" fmla="*/ 689810 h 1712494"/>
                <a:gd name="connsiteX72" fmla="*/ 3593431 w 3601452"/>
                <a:gd name="connsiteY72" fmla="*/ 641684 h 1712494"/>
                <a:gd name="connsiteX73" fmla="*/ 3601452 w 3601452"/>
                <a:gd name="connsiteY73" fmla="*/ 617621 h 1712494"/>
                <a:gd name="connsiteX74" fmla="*/ 3537284 w 3601452"/>
                <a:gd name="connsiteY74" fmla="*/ 553452 h 1712494"/>
                <a:gd name="connsiteX75" fmla="*/ 3521242 w 3601452"/>
                <a:gd name="connsiteY75" fmla="*/ 529389 h 1712494"/>
                <a:gd name="connsiteX76" fmla="*/ 3457074 w 3601452"/>
                <a:gd name="connsiteY76" fmla="*/ 497305 h 1712494"/>
                <a:gd name="connsiteX77" fmla="*/ 3416968 w 3601452"/>
                <a:gd name="connsiteY77" fmla="*/ 473242 h 1712494"/>
                <a:gd name="connsiteX78" fmla="*/ 3304674 w 3601452"/>
                <a:gd name="connsiteY78" fmla="*/ 417094 h 1712494"/>
                <a:gd name="connsiteX79" fmla="*/ 3216442 w 3601452"/>
                <a:gd name="connsiteY79" fmla="*/ 360947 h 1712494"/>
                <a:gd name="connsiteX80" fmla="*/ 3192379 w 3601452"/>
                <a:gd name="connsiteY80" fmla="*/ 328863 h 1712494"/>
                <a:gd name="connsiteX81" fmla="*/ 3168316 w 3601452"/>
                <a:gd name="connsiteY81" fmla="*/ 304800 h 1712494"/>
                <a:gd name="connsiteX82" fmla="*/ 3144252 w 3601452"/>
                <a:gd name="connsiteY82" fmla="*/ 272715 h 1712494"/>
                <a:gd name="connsiteX83" fmla="*/ 3088105 w 3601452"/>
                <a:gd name="connsiteY83" fmla="*/ 184484 h 1712494"/>
                <a:gd name="connsiteX84" fmla="*/ 3056021 w 3601452"/>
                <a:gd name="connsiteY84" fmla="*/ 136357 h 1712494"/>
                <a:gd name="connsiteX85" fmla="*/ 3023937 w 3601452"/>
                <a:gd name="connsiteY85" fmla="*/ 88231 h 1712494"/>
                <a:gd name="connsiteX86" fmla="*/ 3007895 w 3601452"/>
                <a:gd name="connsiteY86" fmla="*/ 64168 h 1712494"/>
                <a:gd name="connsiteX87" fmla="*/ 2999874 w 3601452"/>
                <a:gd name="connsiteY87" fmla="*/ 0 h 1712494"/>
                <a:gd name="connsiteX88" fmla="*/ 160421 w 3601452"/>
                <a:gd name="connsiteY88" fmla="*/ 8021 h 1712494"/>
                <a:gd name="connsiteX0" fmla="*/ 160421 w 3601452"/>
                <a:gd name="connsiteY0" fmla="*/ 8021 h 1399673"/>
                <a:gd name="connsiteX1" fmla="*/ 152400 w 3601452"/>
                <a:gd name="connsiteY1" fmla="*/ 32084 h 1399673"/>
                <a:gd name="connsiteX2" fmla="*/ 144379 w 3601452"/>
                <a:gd name="connsiteY2" fmla="*/ 64168 h 1399673"/>
                <a:gd name="connsiteX3" fmla="*/ 128337 w 3601452"/>
                <a:gd name="connsiteY3" fmla="*/ 88231 h 1399673"/>
                <a:gd name="connsiteX4" fmla="*/ 112295 w 3601452"/>
                <a:gd name="connsiteY4" fmla="*/ 144378 h 1399673"/>
                <a:gd name="connsiteX5" fmla="*/ 136358 w 3601452"/>
                <a:gd name="connsiteY5" fmla="*/ 192505 h 1399673"/>
                <a:gd name="connsiteX6" fmla="*/ 128337 w 3601452"/>
                <a:gd name="connsiteY6" fmla="*/ 224589 h 1399673"/>
                <a:gd name="connsiteX7" fmla="*/ 112295 w 3601452"/>
                <a:gd name="connsiteY7" fmla="*/ 248652 h 1399673"/>
                <a:gd name="connsiteX8" fmla="*/ 72189 w 3601452"/>
                <a:gd name="connsiteY8" fmla="*/ 328863 h 1399673"/>
                <a:gd name="connsiteX9" fmla="*/ 48126 w 3601452"/>
                <a:gd name="connsiteY9" fmla="*/ 368968 h 1399673"/>
                <a:gd name="connsiteX10" fmla="*/ 32084 w 3601452"/>
                <a:gd name="connsiteY10" fmla="*/ 393031 h 1399673"/>
                <a:gd name="connsiteX11" fmla="*/ 0 w 3601452"/>
                <a:gd name="connsiteY11" fmla="*/ 417094 h 1399673"/>
                <a:gd name="connsiteX12" fmla="*/ 8021 w 3601452"/>
                <a:gd name="connsiteY12" fmla="*/ 449178 h 1399673"/>
                <a:gd name="connsiteX13" fmla="*/ 24063 w 3601452"/>
                <a:gd name="connsiteY13" fmla="*/ 497305 h 1399673"/>
                <a:gd name="connsiteX14" fmla="*/ 40105 w 3601452"/>
                <a:gd name="connsiteY14" fmla="*/ 553452 h 1399673"/>
                <a:gd name="connsiteX15" fmla="*/ 56147 w 3601452"/>
                <a:gd name="connsiteY15" fmla="*/ 577515 h 1399673"/>
                <a:gd name="connsiteX16" fmla="*/ 72189 w 3601452"/>
                <a:gd name="connsiteY16" fmla="*/ 641684 h 1399673"/>
                <a:gd name="connsiteX17" fmla="*/ 88231 w 3601452"/>
                <a:gd name="connsiteY17" fmla="*/ 673768 h 1399673"/>
                <a:gd name="connsiteX18" fmla="*/ 120316 w 3601452"/>
                <a:gd name="connsiteY18" fmla="*/ 786063 h 1399673"/>
                <a:gd name="connsiteX19" fmla="*/ 152400 w 3601452"/>
                <a:gd name="connsiteY19" fmla="*/ 890336 h 1399673"/>
                <a:gd name="connsiteX20" fmla="*/ 248652 w 3601452"/>
                <a:gd name="connsiteY20" fmla="*/ 970547 h 1399673"/>
                <a:gd name="connsiteX21" fmla="*/ 280737 w 3601452"/>
                <a:gd name="connsiteY21" fmla="*/ 1002631 h 1399673"/>
                <a:gd name="connsiteX22" fmla="*/ 336884 w 3601452"/>
                <a:gd name="connsiteY22" fmla="*/ 1018673 h 1399673"/>
                <a:gd name="connsiteX23" fmla="*/ 360947 w 3601452"/>
                <a:gd name="connsiteY23" fmla="*/ 1026694 h 1399673"/>
                <a:gd name="connsiteX24" fmla="*/ 401052 w 3601452"/>
                <a:gd name="connsiteY24" fmla="*/ 1018673 h 1399673"/>
                <a:gd name="connsiteX25" fmla="*/ 633663 w 3601452"/>
                <a:gd name="connsiteY25" fmla="*/ 994610 h 1399673"/>
                <a:gd name="connsiteX26" fmla="*/ 721895 w 3601452"/>
                <a:gd name="connsiteY26" fmla="*/ 922421 h 1399673"/>
                <a:gd name="connsiteX27" fmla="*/ 753979 w 3601452"/>
                <a:gd name="connsiteY27" fmla="*/ 938463 h 1399673"/>
                <a:gd name="connsiteX28" fmla="*/ 770021 w 3601452"/>
                <a:gd name="connsiteY28" fmla="*/ 962526 h 1399673"/>
                <a:gd name="connsiteX29" fmla="*/ 850231 w 3601452"/>
                <a:gd name="connsiteY29" fmla="*/ 1002631 h 1399673"/>
                <a:gd name="connsiteX30" fmla="*/ 954505 w 3601452"/>
                <a:gd name="connsiteY30" fmla="*/ 986589 h 1399673"/>
                <a:gd name="connsiteX31" fmla="*/ 1187116 w 3601452"/>
                <a:gd name="connsiteY31" fmla="*/ 858252 h 1399673"/>
                <a:gd name="connsiteX32" fmla="*/ 1235242 w 3601452"/>
                <a:gd name="connsiteY32" fmla="*/ 818147 h 1399673"/>
                <a:gd name="connsiteX33" fmla="*/ 1307431 w 3601452"/>
                <a:gd name="connsiteY33" fmla="*/ 786063 h 1399673"/>
                <a:gd name="connsiteX34" fmla="*/ 1387642 w 3601452"/>
                <a:gd name="connsiteY34" fmla="*/ 729915 h 1399673"/>
                <a:gd name="connsiteX35" fmla="*/ 1411705 w 3601452"/>
                <a:gd name="connsiteY35" fmla="*/ 713873 h 1399673"/>
                <a:gd name="connsiteX36" fmla="*/ 1467852 w 3601452"/>
                <a:gd name="connsiteY36" fmla="*/ 818147 h 1399673"/>
                <a:gd name="connsiteX37" fmla="*/ 1483895 w 3601452"/>
                <a:gd name="connsiteY37" fmla="*/ 858252 h 1399673"/>
                <a:gd name="connsiteX38" fmla="*/ 1616242 w 3601452"/>
                <a:gd name="connsiteY38" fmla="*/ 778042 h 1399673"/>
                <a:gd name="connsiteX39" fmla="*/ 1628274 w 3601452"/>
                <a:gd name="connsiteY39" fmla="*/ 766010 h 1399673"/>
                <a:gd name="connsiteX40" fmla="*/ 1343526 w 3601452"/>
                <a:gd name="connsiteY40" fmla="*/ 1299410 h 1399673"/>
                <a:gd name="connsiteX41" fmla="*/ 1913021 w 3601452"/>
                <a:gd name="connsiteY41" fmla="*/ 1367589 h 1399673"/>
                <a:gd name="connsiteX42" fmla="*/ 1892968 w 3601452"/>
                <a:gd name="connsiteY42" fmla="*/ 1114926 h 1399673"/>
                <a:gd name="connsiteX43" fmla="*/ 1900989 w 3601452"/>
                <a:gd name="connsiteY43" fmla="*/ 922421 h 1399673"/>
                <a:gd name="connsiteX44" fmla="*/ 1965158 w 3601452"/>
                <a:gd name="connsiteY44" fmla="*/ 906378 h 1399673"/>
                <a:gd name="connsiteX45" fmla="*/ 2189747 w 3601452"/>
                <a:gd name="connsiteY45" fmla="*/ 882315 h 1399673"/>
                <a:gd name="connsiteX46" fmla="*/ 2245895 w 3601452"/>
                <a:gd name="connsiteY46" fmla="*/ 858252 h 1399673"/>
                <a:gd name="connsiteX47" fmla="*/ 2302042 w 3601452"/>
                <a:gd name="connsiteY47" fmla="*/ 850231 h 1399673"/>
                <a:gd name="connsiteX48" fmla="*/ 2446421 w 3601452"/>
                <a:gd name="connsiteY48" fmla="*/ 826168 h 1399673"/>
                <a:gd name="connsiteX49" fmla="*/ 2502568 w 3601452"/>
                <a:gd name="connsiteY49" fmla="*/ 810126 h 1399673"/>
                <a:gd name="connsiteX50" fmla="*/ 2606842 w 3601452"/>
                <a:gd name="connsiteY50" fmla="*/ 802105 h 1399673"/>
                <a:gd name="connsiteX51" fmla="*/ 2662989 w 3601452"/>
                <a:gd name="connsiteY51" fmla="*/ 810126 h 1399673"/>
                <a:gd name="connsiteX52" fmla="*/ 2751221 w 3601452"/>
                <a:gd name="connsiteY52" fmla="*/ 858252 h 1399673"/>
                <a:gd name="connsiteX53" fmla="*/ 2783305 w 3601452"/>
                <a:gd name="connsiteY53" fmla="*/ 890336 h 1399673"/>
                <a:gd name="connsiteX54" fmla="*/ 2807368 w 3601452"/>
                <a:gd name="connsiteY54" fmla="*/ 898357 h 1399673"/>
                <a:gd name="connsiteX55" fmla="*/ 2831431 w 3601452"/>
                <a:gd name="connsiteY55" fmla="*/ 938463 h 1399673"/>
                <a:gd name="connsiteX56" fmla="*/ 2879558 w 3601452"/>
                <a:gd name="connsiteY56" fmla="*/ 986589 h 1399673"/>
                <a:gd name="connsiteX57" fmla="*/ 2903621 w 3601452"/>
                <a:gd name="connsiteY57" fmla="*/ 1010652 h 1399673"/>
                <a:gd name="connsiteX58" fmla="*/ 2919663 w 3601452"/>
                <a:gd name="connsiteY58" fmla="*/ 1034715 h 1399673"/>
                <a:gd name="connsiteX59" fmla="*/ 2943726 w 3601452"/>
                <a:gd name="connsiteY59" fmla="*/ 1050757 h 1399673"/>
                <a:gd name="connsiteX60" fmla="*/ 2959768 w 3601452"/>
                <a:gd name="connsiteY60" fmla="*/ 1066800 h 1399673"/>
                <a:gd name="connsiteX61" fmla="*/ 3039979 w 3601452"/>
                <a:gd name="connsiteY61" fmla="*/ 1050757 h 1399673"/>
                <a:gd name="connsiteX62" fmla="*/ 3152274 w 3601452"/>
                <a:gd name="connsiteY62" fmla="*/ 986589 h 1399673"/>
                <a:gd name="connsiteX63" fmla="*/ 3224463 w 3601452"/>
                <a:gd name="connsiteY63" fmla="*/ 938463 h 1399673"/>
                <a:gd name="connsiteX64" fmla="*/ 3312695 w 3601452"/>
                <a:gd name="connsiteY64" fmla="*/ 842210 h 1399673"/>
                <a:gd name="connsiteX65" fmla="*/ 3360821 w 3601452"/>
                <a:gd name="connsiteY65" fmla="*/ 794084 h 1399673"/>
                <a:gd name="connsiteX66" fmla="*/ 3392905 w 3601452"/>
                <a:gd name="connsiteY66" fmla="*/ 770021 h 1399673"/>
                <a:gd name="connsiteX67" fmla="*/ 3457074 w 3601452"/>
                <a:gd name="connsiteY67" fmla="*/ 721894 h 1399673"/>
                <a:gd name="connsiteX68" fmla="*/ 3481137 w 3601452"/>
                <a:gd name="connsiteY68" fmla="*/ 705852 h 1399673"/>
                <a:gd name="connsiteX69" fmla="*/ 3529263 w 3601452"/>
                <a:gd name="connsiteY69" fmla="*/ 697831 h 1399673"/>
                <a:gd name="connsiteX70" fmla="*/ 3553326 w 3601452"/>
                <a:gd name="connsiteY70" fmla="*/ 689810 h 1399673"/>
                <a:gd name="connsiteX71" fmla="*/ 3593431 w 3601452"/>
                <a:gd name="connsiteY71" fmla="*/ 641684 h 1399673"/>
                <a:gd name="connsiteX72" fmla="*/ 3601452 w 3601452"/>
                <a:gd name="connsiteY72" fmla="*/ 617621 h 1399673"/>
                <a:gd name="connsiteX73" fmla="*/ 3537284 w 3601452"/>
                <a:gd name="connsiteY73" fmla="*/ 553452 h 1399673"/>
                <a:gd name="connsiteX74" fmla="*/ 3521242 w 3601452"/>
                <a:gd name="connsiteY74" fmla="*/ 529389 h 1399673"/>
                <a:gd name="connsiteX75" fmla="*/ 3457074 w 3601452"/>
                <a:gd name="connsiteY75" fmla="*/ 497305 h 1399673"/>
                <a:gd name="connsiteX76" fmla="*/ 3416968 w 3601452"/>
                <a:gd name="connsiteY76" fmla="*/ 473242 h 1399673"/>
                <a:gd name="connsiteX77" fmla="*/ 3304674 w 3601452"/>
                <a:gd name="connsiteY77" fmla="*/ 417094 h 1399673"/>
                <a:gd name="connsiteX78" fmla="*/ 3216442 w 3601452"/>
                <a:gd name="connsiteY78" fmla="*/ 360947 h 1399673"/>
                <a:gd name="connsiteX79" fmla="*/ 3192379 w 3601452"/>
                <a:gd name="connsiteY79" fmla="*/ 328863 h 1399673"/>
                <a:gd name="connsiteX80" fmla="*/ 3168316 w 3601452"/>
                <a:gd name="connsiteY80" fmla="*/ 304800 h 1399673"/>
                <a:gd name="connsiteX81" fmla="*/ 3144252 w 3601452"/>
                <a:gd name="connsiteY81" fmla="*/ 272715 h 1399673"/>
                <a:gd name="connsiteX82" fmla="*/ 3088105 w 3601452"/>
                <a:gd name="connsiteY82" fmla="*/ 184484 h 1399673"/>
                <a:gd name="connsiteX83" fmla="*/ 3056021 w 3601452"/>
                <a:gd name="connsiteY83" fmla="*/ 136357 h 1399673"/>
                <a:gd name="connsiteX84" fmla="*/ 3023937 w 3601452"/>
                <a:gd name="connsiteY84" fmla="*/ 88231 h 1399673"/>
                <a:gd name="connsiteX85" fmla="*/ 3007895 w 3601452"/>
                <a:gd name="connsiteY85" fmla="*/ 64168 h 1399673"/>
                <a:gd name="connsiteX86" fmla="*/ 2999874 w 3601452"/>
                <a:gd name="connsiteY86" fmla="*/ 0 h 1399673"/>
                <a:gd name="connsiteX87" fmla="*/ 160421 w 3601452"/>
                <a:gd name="connsiteY87" fmla="*/ 8021 h 1399673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343526 w 3601452"/>
                <a:gd name="connsiteY40" fmla="*/ 1299410 h 1399005"/>
                <a:gd name="connsiteX41" fmla="*/ 1736558 w 3601452"/>
                <a:gd name="connsiteY41" fmla="*/ 846221 h 1399005"/>
                <a:gd name="connsiteX42" fmla="*/ 1913021 w 3601452"/>
                <a:gd name="connsiteY42" fmla="*/ 1367589 h 1399005"/>
                <a:gd name="connsiteX43" fmla="*/ 1892968 w 3601452"/>
                <a:gd name="connsiteY43" fmla="*/ 1114926 h 1399005"/>
                <a:gd name="connsiteX44" fmla="*/ 1900989 w 3601452"/>
                <a:gd name="connsiteY44" fmla="*/ 922421 h 1399005"/>
                <a:gd name="connsiteX45" fmla="*/ 1965158 w 3601452"/>
                <a:gd name="connsiteY45" fmla="*/ 906378 h 1399005"/>
                <a:gd name="connsiteX46" fmla="*/ 2189747 w 3601452"/>
                <a:gd name="connsiteY46" fmla="*/ 882315 h 1399005"/>
                <a:gd name="connsiteX47" fmla="*/ 2245895 w 3601452"/>
                <a:gd name="connsiteY47" fmla="*/ 858252 h 1399005"/>
                <a:gd name="connsiteX48" fmla="*/ 2302042 w 3601452"/>
                <a:gd name="connsiteY48" fmla="*/ 850231 h 1399005"/>
                <a:gd name="connsiteX49" fmla="*/ 2446421 w 3601452"/>
                <a:gd name="connsiteY49" fmla="*/ 826168 h 1399005"/>
                <a:gd name="connsiteX50" fmla="*/ 2502568 w 3601452"/>
                <a:gd name="connsiteY50" fmla="*/ 810126 h 1399005"/>
                <a:gd name="connsiteX51" fmla="*/ 2606842 w 3601452"/>
                <a:gd name="connsiteY51" fmla="*/ 802105 h 1399005"/>
                <a:gd name="connsiteX52" fmla="*/ 2662989 w 3601452"/>
                <a:gd name="connsiteY52" fmla="*/ 810126 h 1399005"/>
                <a:gd name="connsiteX53" fmla="*/ 2751221 w 3601452"/>
                <a:gd name="connsiteY53" fmla="*/ 858252 h 1399005"/>
                <a:gd name="connsiteX54" fmla="*/ 2783305 w 3601452"/>
                <a:gd name="connsiteY54" fmla="*/ 890336 h 1399005"/>
                <a:gd name="connsiteX55" fmla="*/ 2807368 w 3601452"/>
                <a:gd name="connsiteY55" fmla="*/ 898357 h 1399005"/>
                <a:gd name="connsiteX56" fmla="*/ 2831431 w 3601452"/>
                <a:gd name="connsiteY56" fmla="*/ 938463 h 1399005"/>
                <a:gd name="connsiteX57" fmla="*/ 2879558 w 3601452"/>
                <a:gd name="connsiteY57" fmla="*/ 986589 h 1399005"/>
                <a:gd name="connsiteX58" fmla="*/ 2903621 w 3601452"/>
                <a:gd name="connsiteY58" fmla="*/ 1010652 h 1399005"/>
                <a:gd name="connsiteX59" fmla="*/ 2919663 w 3601452"/>
                <a:gd name="connsiteY59" fmla="*/ 1034715 h 1399005"/>
                <a:gd name="connsiteX60" fmla="*/ 2943726 w 3601452"/>
                <a:gd name="connsiteY60" fmla="*/ 1050757 h 1399005"/>
                <a:gd name="connsiteX61" fmla="*/ 2959768 w 3601452"/>
                <a:gd name="connsiteY61" fmla="*/ 1066800 h 1399005"/>
                <a:gd name="connsiteX62" fmla="*/ 3039979 w 3601452"/>
                <a:gd name="connsiteY62" fmla="*/ 1050757 h 1399005"/>
                <a:gd name="connsiteX63" fmla="*/ 3152274 w 3601452"/>
                <a:gd name="connsiteY63" fmla="*/ 986589 h 1399005"/>
                <a:gd name="connsiteX64" fmla="*/ 3224463 w 3601452"/>
                <a:gd name="connsiteY64" fmla="*/ 938463 h 1399005"/>
                <a:gd name="connsiteX65" fmla="*/ 3312695 w 3601452"/>
                <a:gd name="connsiteY65" fmla="*/ 842210 h 1399005"/>
                <a:gd name="connsiteX66" fmla="*/ 3360821 w 3601452"/>
                <a:gd name="connsiteY66" fmla="*/ 794084 h 1399005"/>
                <a:gd name="connsiteX67" fmla="*/ 3392905 w 3601452"/>
                <a:gd name="connsiteY67" fmla="*/ 770021 h 1399005"/>
                <a:gd name="connsiteX68" fmla="*/ 3457074 w 3601452"/>
                <a:gd name="connsiteY68" fmla="*/ 721894 h 1399005"/>
                <a:gd name="connsiteX69" fmla="*/ 3481137 w 3601452"/>
                <a:gd name="connsiteY69" fmla="*/ 705852 h 1399005"/>
                <a:gd name="connsiteX70" fmla="*/ 3529263 w 3601452"/>
                <a:gd name="connsiteY70" fmla="*/ 697831 h 1399005"/>
                <a:gd name="connsiteX71" fmla="*/ 3553326 w 3601452"/>
                <a:gd name="connsiteY71" fmla="*/ 689810 h 1399005"/>
                <a:gd name="connsiteX72" fmla="*/ 3593431 w 3601452"/>
                <a:gd name="connsiteY72" fmla="*/ 641684 h 1399005"/>
                <a:gd name="connsiteX73" fmla="*/ 3601452 w 3601452"/>
                <a:gd name="connsiteY73" fmla="*/ 617621 h 1399005"/>
                <a:gd name="connsiteX74" fmla="*/ 3537284 w 3601452"/>
                <a:gd name="connsiteY74" fmla="*/ 553452 h 1399005"/>
                <a:gd name="connsiteX75" fmla="*/ 3521242 w 3601452"/>
                <a:gd name="connsiteY75" fmla="*/ 529389 h 1399005"/>
                <a:gd name="connsiteX76" fmla="*/ 3457074 w 3601452"/>
                <a:gd name="connsiteY76" fmla="*/ 497305 h 1399005"/>
                <a:gd name="connsiteX77" fmla="*/ 3416968 w 3601452"/>
                <a:gd name="connsiteY77" fmla="*/ 473242 h 1399005"/>
                <a:gd name="connsiteX78" fmla="*/ 3304674 w 3601452"/>
                <a:gd name="connsiteY78" fmla="*/ 417094 h 1399005"/>
                <a:gd name="connsiteX79" fmla="*/ 3216442 w 3601452"/>
                <a:gd name="connsiteY79" fmla="*/ 360947 h 1399005"/>
                <a:gd name="connsiteX80" fmla="*/ 3192379 w 3601452"/>
                <a:gd name="connsiteY80" fmla="*/ 328863 h 1399005"/>
                <a:gd name="connsiteX81" fmla="*/ 3168316 w 3601452"/>
                <a:gd name="connsiteY81" fmla="*/ 304800 h 1399005"/>
                <a:gd name="connsiteX82" fmla="*/ 3144252 w 3601452"/>
                <a:gd name="connsiteY82" fmla="*/ 272715 h 1399005"/>
                <a:gd name="connsiteX83" fmla="*/ 3088105 w 3601452"/>
                <a:gd name="connsiteY83" fmla="*/ 184484 h 1399005"/>
                <a:gd name="connsiteX84" fmla="*/ 3056021 w 3601452"/>
                <a:gd name="connsiteY84" fmla="*/ 136357 h 1399005"/>
                <a:gd name="connsiteX85" fmla="*/ 3023937 w 3601452"/>
                <a:gd name="connsiteY85" fmla="*/ 88231 h 1399005"/>
                <a:gd name="connsiteX86" fmla="*/ 3007895 w 3601452"/>
                <a:gd name="connsiteY86" fmla="*/ 64168 h 1399005"/>
                <a:gd name="connsiteX87" fmla="*/ 2999874 w 3601452"/>
                <a:gd name="connsiteY87" fmla="*/ 0 h 1399005"/>
                <a:gd name="connsiteX88" fmla="*/ 160421 w 3601452"/>
                <a:gd name="connsiteY88" fmla="*/ 8021 h 1399005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736558 w 3601452"/>
                <a:gd name="connsiteY40" fmla="*/ 846221 h 1399005"/>
                <a:gd name="connsiteX41" fmla="*/ 1913021 w 3601452"/>
                <a:gd name="connsiteY41" fmla="*/ 1367589 h 1399005"/>
                <a:gd name="connsiteX42" fmla="*/ 1892968 w 3601452"/>
                <a:gd name="connsiteY42" fmla="*/ 1114926 h 1399005"/>
                <a:gd name="connsiteX43" fmla="*/ 1900989 w 3601452"/>
                <a:gd name="connsiteY43" fmla="*/ 922421 h 1399005"/>
                <a:gd name="connsiteX44" fmla="*/ 1965158 w 3601452"/>
                <a:gd name="connsiteY44" fmla="*/ 906378 h 1399005"/>
                <a:gd name="connsiteX45" fmla="*/ 2189747 w 3601452"/>
                <a:gd name="connsiteY45" fmla="*/ 882315 h 1399005"/>
                <a:gd name="connsiteX46" fmla="*/ 2245895 w 3601452"/>
                <a:gd name="connsiteY46" fmla="*/ 858252 h 1399005"/>
                <a:gd name="connsiteX47" fmla="*/ 2302042 w 3601452"/>
                <a:gd name="connsiteY47" fmla="*/ 850231 h 1399005"/>
                <a:gd name="connsiteX48" fmla="*/ 2446421 w 3601452"/>
                <a:gd name="connsiteY48" fmla="*/ 826168 h 1399005"/>
                <a:gd name="connsiteX49" fmla="*/ 2502568 w 3601452"/>
                <a:gd name="connsiteY49" fmla="*/ 810126 h 1399005"/>
                <a:gd name="connsiteX50" fmla="*/ 2606842 w 3601452"/>
                <a:gd name="connsiteY50" fmla="*/ 802105 h 1399005"/>
                <a:gd name="connsiteX51" fmla="*/ 2662989 w 3601452"/>
                <a:gd name="connsiteY51" fmla="*/ 810126 h 1399005"/>
                <a:gd name="connsiteX52" fmla="*/ 2751221 w 3601452"/>
                <a:gd name="connsiteY52" fmla="*/ 858252 h 1399005"/>
                <a:gd name="connsiteX53" fmla="*/ 2783305 w 3601452"/>
                <a:gd name="connsiteY53" fmla="*/ 890336 h 1399005"/>
                <a:gd name="connsiteX54" fmla="*/ 2807368 w 3601452"/>
                <a:gd name="connsiteY54" fmla="*/ 898357 h 1399005"/>
                <a:gd name="connsiteX55" fmla="*/ 2831431 w 3601452"/>
                <a:gd name="connsiteY55" fmla="*/ 938463 h 1399005"/>
                <a:gd name="connsiteX56" fmla="*/ 2879558 w 3601452"/>
                <a:gd name="connsiteY56" fmla="*/ 986589 h 1399005"/>
                <a:gd name="connsiteX57" fmla="*/ 2903621 w 3601452"/>
                <a:gd name="connsiteY57" fmla="*/ 1010652 h 1399005"/>
                <a:gd name="connsiteX58" fmla="*/ 2919663 w 3601452"/>
                <a:gd name="connsiteY58" fmla="*/ 1034715 h 1399005"/>
                <a:gd name="connsiteX59" fmla="*/ 2943726 w 3601452"/>
                <a:gd name="connsiteY59" fmla="*/ 1050757 h 1399005"/>
                <a:gd name="connsiteX60" fmla="*/ 2959768 w 3601452"/>
                <a:gd name="connsiteY60" fmla="*/ 1066800 h 1399005"/>
                <a:gd name="connsiteX61" fmla="*/ 3039979 w 3601452"/>
                <a:gd name="connsiteY61" fmla="*/ 1050757 h 1399005"/>
                <a:gd name="connsiteX62" fmla="*/ 3152274 w 3601452"/>
                <a:gd name="connsiteY62" fmla="*/ 986589 h 1399005"/>
                <a:gd name="connsiteX63" fmla="*/ 3224463 w 3601452"/>
                <a:gd name="connsiteY63" fmla="*/ 938463 h 1399005"/>
                <a:gd name="connsiteX64" fmla="*/ 3312695 w 3601452"/>
                <a:gd name="connsiteY64" fmla="*/ 842210 h 1399005"/>
                <a:gd name="connsiteX65" fmla="*/ 3360821 w 3601452"/>
                <a:gd name="connsiteY65" fmla="*/ 794084 h 1399005"/>
                <a:gd name="connsiteX66" fmla="*/ 3392905 w 3601452"/>
                <a:gd name="connsiteY66" fmla="*/ 770021 h 1399005"/>
                <a:gd name="connsiteX67" fmla="*/ 3457074 w 3601452"/>
                <a:gd name="connsiteY67" fmla="*/ 721894 h 1399005"/>
                <a:gd name="connsiteX68" fmla="*/ 3481137 w 3601452"/>
                <a:gd name="connsiteY68" fmla="*/ 705852 h 1399005"/>
                <a:gd name="connsiteX69" fmla="*/ 3529263 w 3601452"/>
                <a:gd name="connsiteY69" fmla="*/ 697831 h 1399005"/>
                <a:gd name="connsiteX70" fmla="*/ 3553326 w 3601452"/>
                <a:gd name="connsiteY70" fmla="*/ 689810 h 1399005"/>
                <a:gd name="connsiteX71" fmla="*/ 3593431 w 3601452"/>
                <a:gd name="connsiteY71" fmla="*/ 641684 h 1399005"/>
                <a:gd name="connsiteX72" fmla="*/ 3601452 w 3601452"/>
                <a:gd name="connsiteY72" fmla="*/ 617621 h 1399005"/>
                <a:gd name="connsiteX73" fmla="*/ 3537284 w 3601452"/>
                <a:gd name="connsiteY73" fmla="*/ 553452 h 1399005"/>
                <a:gd name="connsiteX74" fmla="*/ 3521242 w 3601452"/>
                <a:gd name="connsiteY74" fmla="*/ 529389 h 1399005"/>
                <a:gd name="connsiteX75" fmla="*/ 3457074 w 3601452"/>
                <a:gd name="connsiteY75" fmla="*/ 497305 h 1399005"/>
                <a:gd name="connsiteX76" fmla="*/ 3416968 w 3601452"/>
                <a:gd name="connsiteY76" fmla="*/ 473242 h 1399005"/>
                <a:gd name="connsiteX77" fmla="*/ 3304674 w 3601452"/>
                <a:gd name="connsiteY77" fmla="*/ 417094 h 1399005"/>
                <a:gd name="connsiteX78" fmla="*/ 3216442 w 3601452"/>
                <a:gd name="connsiteY78" fmla="*/ 360947 h 1399005"/>
                <a:gd name="connsiteX79" fmla="*/ 3192379 w 3601452"/>
                <a:gd name="connsiteY79" fmla="*/ 328863 h 1399005"/>
                <a:gd name="connsiteX80" fmla="*/ 3168316 w 3601452"/>
                <a:gd name="connsiteY80" fmla="*/ 304800 h 1399005"/>
                <a:gd name="connsiteX81" fmla="*/ 3144252 w 3601452"/>
                <a:gd name="connsiteY81" fmla="*/ 272715 h 1399005"/>
                <a:gd name="connsiteX82" fmla="*/ 3088105 w 3601452"/>
                <a:gd name="connsiteY82" fmla="*/ 184484 h 1399005"/>
                <a:gd name="connsiteX83" fmla="*/ 3056021 w 3601452"/>
                <a:gd name="connsiteY83" fmla="*/ 136357 h 1399005"/>
                <a:gd name="connsiteX84" fmla="*/ 3023937 w 3601452"/>
                <a:gd name="connsiteY84" fmla="*/ 88231 h 1399005"/>
                <a:gd name="connsiteX85" fmla="*/ 3007895 w 3601452"/>
                <a:gd name="connsiteY85" fmla="*/ 64168 h 1399005"/>
                <a:gd name="connsiteX86" fmla="*/ 2999874 w 3601452"/>
                <a:gd name="connsiteY86" fmla="*/ 0 h 1399005"/>
                <a:gd name="connsiteX87" fmla="*/ 160421 w 3601452"/>
                <a:gd name="connsiteY87" fmla="*/ 8021 h 1399005"/>
                <a:gd name="connsiteX0" fmla="*/ 160421 w 3601452"/>
                <a:gd name="connsiteY0" fmla="*/ 8021 h 1114926"/>
                <a:gd name="connsiteX1" fmla="*/ 152400 w 3601452"/>
                <a:gd name="connsiteY1" fmla="*/ 32084 h 1114926"/>
                <a:gd name="connsiteX2" fmla="*/ 144379 w 3601452"/>
                <a:gd name="connsiteY2" fmla="*/ 64168 h 1114926"/>
                <a:gd name="connsiteX3" fmla="*/ 128337 w 3601452"/>
                <a:gd name="connsiteY3" fmla="*/ 88231 h 1114926"/>
                <a:gd name="connsiteX4" fmla="*/ 112295 w 3601452"/>
                <a:gd name="connsiteY4" fmla="*/ 144378 h 1114926"/>
                <a:gd name="connsiteX5" fmla="*/ 136358 w 3601452"/>
                <a:gd name="connsiteY5" fmla="*/ 192505 h 1114926"/>
                <a:gd name="connsiteX6" fmla="*/ 128337 w 3601452"/>
                <a:gd name="connsiteY6" fmla="*/ 224589 h 1114926"/>
                <a:gd name="connsiteX7" fmla="*/ 112295 w 3601452"/>
                <a:gd name="connsiteY7" fmla="*/ 248652 h 1114926"/>
                <a:gd name="connsiteX8" fmla="*/ 72189 w 3601452"/>
                <a:gd name="connsiteY8" fmla="*/ 328863 h 1114926"/>
                <a:gd name="connsiteX9" fmla="*/ 48126 w 3601452"/>
                <a:gd name="connsiteY9" fmla="*/ 368968 h 1114926"/>
                <a:gd name="connsiteX10" fmla="*/ 32084 w 3601452"/>
                <a:gd name="connsiteY10" fmla="*/ 393031 h 1114926"/>
                <a:gd name="connsiteX11" fmla="*/ 0 w 3601452"/>
                <a:gd name="connsiteY11" fmla="*/ 417094 h 1114926"/>
                <a:gd name="connsiteX12" fmla="*/ 8021 w 3601452"/>
                <a:gd name="connsiteY12" fmla="*/ 449178 h 1114926"/>
                <a:gd name="connsiteX13" fmla="*/ 24063 w 3601452"/>
                <a:gd name="connsiteY13" fmla="*/ 497305 h 1114926"/>
                <a:gd name="connsiteX14" fmla="*/ 40105 w 3601452"/>
                <a:gd name="connsiteY14" fmla="*/ 553452 h 1114926"/>
                <a:gd name="connsiteX15" fmla="*/ 56147 w 3601452"/>
                <a:gd name="connsiteY15" fmla="*/ 577515 h 1114926"/>
                <a:gd name="connsiteX16" fmla="*/ 72189 w 3601452"/>
                <a:gd name="connsiteY16" fmla="*/ 641684 h 1114926"/>
                <a:gd name="connsiteX17" fmla="*/ 88231 w 3601452"/>
                <a:gd name="connsiteY17" fmla="*/ 673768 h 1114926"/>
                <a:gd name="connsiteX18" fmla="*/ 120316 w 3601452"/>
                <a:gd name="connsiteY18" fmla="*/ 786063 h 1114926"/>
                <a:gd name="connsiteX19" fmla="*/ 152400 w 3601452"/>
                <a:gd name="connsiteY19" fmla="*/ 890336 h 1114926"/>
                <a:gd name="connsiteX20" fmla="*/ 248652 w 3601452"/>
                <a:gd name="connsiteY20" fmla="*/ 970547 h 1114926"/>
                <a:gd name="connsiteX21" fmla="*/ 280737 w 3601452"/>
                <a:gd name="connsiteY21" fmla="*/ 1002631 h 1114926"/>
                <a:gd name="connsiteX22" fmla="*/ 336884 w 3601452"/>
                <a:gd name="connsiteY22" fmla="*/ 1018673 h 1114926"/>
                <a:gd name="connsiteX23" fmla="*/ 360947 w 3601452"/>
                <a:gd name="connsiteY23" fmla="*/ 1026694 h 1114926"/>
                <a:gd name="connsiteX24" fmla="*/ 401052 w 3601452"/>
                <a:gd name="connsiteY24" fmla="*/ 1018673 h 1114926"/>
                <a:gd name="connsiteX25" fmla="*/ 633663 w 3601452"/>
                <a:gd name="connsiteY25" fmla="*/ 994610 h 1114926"/>
                <a:gd name="connsiteX26" fmla="*/ 721895 w 3601452"/>
                <a:gd name="connsiteY26" fmla="*/ 922421 h 1114926"/>
                <a:gd name="connsiteX27" fmla="*/ 753979 w 3601452"/>
                <a:gd name="connsiteY27" fmla="*/ 938463 h 1114926"/>
                <a:gd name="connsiteX28" fmla="*/ 770021 w 3601452"/>
                <a:gd name="connsiteY28" fmla="*/ 962526 h 1114926"/>
                <a:gd name="connsiteX29" fmla="*/ 850231 w 3601452"/>
                <a:gd name="connsiteY29" fmla="*/ 1002631 h 1114926"/>
                <a:gd name="connsiteX30" fmla="*/ 954505 w 3601452"/>
                <a:gd name="connsiteY30" fmla="*/ 986589 h 1114926"/>
                <a:gd name="connsiteX31" fmla="*/ 1187116 w 3601452"/>
                <a:gd name="connsiteY31" fmla="*/ 858252 h 1114926"/>
                <a:gd name="connsiteX32" fmla="*/ 1235242 w 3601452"/>
                <a:gd name="connsiteY32" fmla="*/ 818147 h 1114926"/>
                <a:gd name="connsiteX33" fmla="*/ 1307431 w 3601452"/>
                <a:gd name="connsiteY33" fmla="*/ 786063 h 1114926"/>
                <a:gd name="connsiteX34" fmla="*/ 1387642 w 3601452"/>
                <a:gd name="connsiteY34" fmla="*/ 729915 h 1114926"/>
                <a:gd name="connsiteX35" fmla="*/ 1411705 w 3601452"/>
                <a:gd name="connsiteY35" fmla="*/ 713873 h 1114926"/>
                <a:gd name="connsiteX36" fmla="*/ 1467852 w 3601452"/>
                <a:gd name="connsiteY36" fmla="*/ 818147 h 1114926"/>
                <a:gd name="connsiteX37" fmla="*/ 1483895 w 3601452"/>
                <a:gd name="connsiteY37" fmla="*/ 858252 h 1114926"/>
                <a:gd name="connsiteX38" fmla="*/ 1616242 w 3601452"/>
                <a:gd name="connsiteY38" fmla="*/ 778042 h 1114926"/>
                <a:gd name="connsiteX39" fmla="*/ 1628274 w 3601452"/>
                <a:gd name="connsiteY39" fmla="*/ 766010 h 1114926"/>
                <a:gd name="connsiteX40" fmla="*/ 1736558 w 3601452"/>
                <a:gd name="connsiteY40" fmla="*/ 846221 h 1114926"/>
                <a:gd name="connsiteX41" fmla="*/ 1892968 w 3601452"/>
                <a:gd name="connsiteY41" fmla="*/ 1114926 h 1114926"/>
                <a:gd name="connsiteX42" fmla="*/ 1900989 w 3601452"/>
                <a:gd name="connsiteY42" fmla="*/ 922421 h 1114926"/>
                <a:gd name="connsiteX43" fmla="*/ 1965158 w 3601452"/>
                <a:gd name="connsiteY43" fmla="*/ 906378 h 1114926"/>
                <a:gd name="connsiteX44" fmla="*/ 2189747 w 3601452"/>
                <a:gd name="connsiteY44" fmla="*/ 882315 h 1114926"/>
                <a:gd name="connsiteX45" fmla="*/ 2245895 w 3601452"/>
                <a:gd name="connsiteY45" fmla="*/ 858252 h 1114926"/>
                <a:gd name="connsiteX46" fmla="*/ 2302042 w 3601452"/>
                <a:gd name="connsiteY46" fmla="*/ 850231 h 1114926"/>
                <a:gd name="connsiteX47" fmla="*/ 2446421 w 3601452"/>
                <a:gd name="connsiteY47" fmla="*/ 826168 h 1114926"/>
                <a:gd name="connsiteX48" fmla="*/ 2502568 w 3601452"/>
                <a:gd name="connsiteY48" fmla="*/ 810126 h 1114926"/>
                <a:gd name="connsiteX49" fmla="*/ 2606842 w 3601452"/>
                <a:gd name="connsiteY49" fmla="*/ 802105 h 1114926"/>
                <a:gd name="connsiteX50" fmla="*/ 2662989 w 3601452"/>
                <a:gd name="connsiteY50" fmla="*/ 810126 h 1114926"/>
                <a:gd name="connsiteX51" fmla="*/ 2751221 w 3601452"/>
                <a:gd name="connsiteY51" fmla="*/ 858252 h 1114926"/>
                <a:gd name="connsiteX52" fmla="*/ 2783305 w 3601452"/>
                <a:gd name="connsiteY52" fmla="*/ 890336 h 1114926"/>
                <a:gd name="connsiteX53" fmla="*/ 2807368 w 3601452"/>
                <a:gd name="connsiteY53" fmla="*/ 898357 h 1114926"/>
                <a:gd name="connsiteX54" fmla="*/ 2831431 w 3601452"/>
                <a:gd name="connsiteY54" fmla="*/ 938463 h 1114926"/>
                <a:gd name="connsiteX55" fmla="*/ 2879558 w 3601452"/>
                <a:gd name="connsiteY55" fmla="*/ 986589 h 1114926"/>
                <a:gd name="connsiteX56" fmla="*/ 2903621 w 3601452"/>
                <a:gd name="connsiteY56" fmla="*/ 1010652 h 1114926"/>
                <a:gd name="connsiteX57" fmla="*/ 2919663 w 3601452"/>
                <a:gd name="connsiteY57" fmla="*/ 1034715 h 1114926"/>
                <a:gd name="connsiteX58" fmla="*/ 2943726 w 3601452"/>
                <a:gd name="connsiteY58" fmla="*/ 1050757 h 1114926"/>
                <a:gd name="connsiteX59" fmla="*/ 2959768 w 3601452"/>
                <a:gd name="connsiteY59" fmla="*/ 1066800 h 1114926"/>
                <a:gd name="connsiteX60" fmla="*/ 3039979 w 3601452"/>
                <a:gd name="connsiteY60" fmla="*/ 1050757 h 1114926"/>
                <a:gd name="connsiteX61" fmla="*/ 3152274 w 3601452"/>
                <a:gd name="connsiteY61" fmla="*/ 986589 h 1114926"/>
                <a:gd name="connsiteX62" fmla="*/ 3224463 w 3601452"/>
                <a:gd name="connsiteY62" fmla="*/ 938463 h 1114926"/>
                <a:gd name="connsiteX63" fmla="*/ 3312695 w 3601452"/>
                <a:gd name="connsiteY63" fmla="*/ 842210 h 1114926"/>
                <a:gd name="connsiteX64" fmla="*/ 3360821 w 3601452"/>
                <a:gd name="connsiteY64" fmla="*/ 794084 h 1114926"/>
                <a:gd name="connsiteX65" fmla="*/ 3392905 w 3601452"/>
                <a:gd name="connsiteY65" fmla="*/ 770021 h 1114926"/>
                <a:gd name="connsiteX66" fmla="*/ 3457074 w 3601452"/>
                <a:gd name="connsiteY66" fmla="*/ 721894 h 1114926"/>
                <a:gd name="connsiteX67" fmla="*/ 3481137 w 3601452"/>
                <a:gd name="connsiteY67" fmla="*/ 705852 h 1114926"/>
                <a:gd name="connsiteX68" fmla="*/ 3529263 w 3601452"/>
                <a:gd name="connsiteY68" fmla="*/ 697831 h 1114926"/>
                <a:gd name="connsiteX69" fmla="*/ 3553326 w 3601452"/>
                <a:gd name="connsiteY69" fmla="*/ 689810 h 1114926"/>
                <a:gd name="connsiteX70" fmla="*/ 3593431 w 3601452"/>
                <a:gd name="connsiteY70" fmla="*/ 641684 h 1114926"/>
                <a:gd name="connsiteX71" fmla="*/ 3601452 w 3601452"/>
                <a:gd name="connsiteY71" fmla="*/ 617621 h 1114926"/>
                <a:gd name="connsiteX72" fmla="*/ 3537284 w 3601452"/>
                <a:gd name="connsiteY72" fmla="*/ 553452 h 1114926"/>
                <a:gd name="connsiteX73" fmla="*/ 3521242 w 3601452"/>
                <a:gd name="connsiteY73" fmla="*/ 529389 h 1114926"/>
                <a:gd name="connsiteX74" fmla="*/ 3457074 w 3601452"/>
                <a:gd name="connsiteY74" fmla="*/ 497305 h 1114926"/>
                <a:gd name="connsiteX75" fmla="*/ 3416968 w 3601452"/>
                <a:gd name="connsiteY75" fmla="*/ 473242 h 1114926"/>
                <a:gd name="connsiteX76" fmla="*/ 3304674 w 3601452"/>
                <a:gd name="connsiteY76" fmla="*/ 417094 h 1114926"/>
                <a:gd name="connsiteX77" fmla="*/ 3216442 w 3601452"/>
                <a:gd name="connsiteY77" fmla="*/ 360947 h 1114926"/>
                <a:gd name="connsiteX78" fmla="*/ 3192379 w 3601452"/>
                <a:gd name="connsiteY78" fmla="*/ 328863 h 1114926"/>
                <a:gd name="connsiteX79" fmla="*/ 3168316 w 3601452"/>
                <a:gd name="connsiteY79" fmla="*/ 304800 h 1114926"/>
                <a:gd name="connsiteX80" fmla="*/ 3144252 w 3601452"/>
                <a:gd name="connsiteY80" fmla="*/ 272715 h 1114926"/>
                <a:gd name="connsiteX81" fmla="*/ 3088105 w 3601452"/>
                <a:gd name="connsiteY81" fmla="*/ 184484 h 1114926"/>
                <a:gd name="connsiteX82" fmla="*/ 3056021 w 3601452"/>
                <a:gd name="connsiteY82" fmla="*/ 136357 h 1114926"/>
                <a:gd name="connsiteX83" fmla="*/ 3023937 w 3601452"/>
                <a:gd name="connsiteY83" fmla="*/ 88231 h 1114926"/>
                <a:gd name="connsiteX84" fmla="*/ 3007895 w 3601452"/>
                <a:gd name="connsiteY84" fmla="*/ 64168 h 1114926"/>
                <a:gd name="connsiteX85" fmla="*/ 2999874 w 3601452"/>
                <a:gd name="connsiteY85" fmla="*/ 0 h 1114926"/>
                <a:gd name="connsiteX86" fmla="*/ 160421 w 3601452"/>
                <a:gd name="connsiteY86" fmla="*/ 8021 h 1114926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628274 w 3601452"/>
                <a:gd name="connsiteY39" fmla="*/ 766010 h 1066800"/>
                <a:gd name="connsiteX40" fmla="*/ 1736558 w 3601452"/>
                <a:gd name="connsiteY40" fmla="*/ 846221 h 1066800"/>
                <a:gd name="connsiteX41" fmla="*/ 1900989 w 3601452"/>
                <a:gd name="connsiteY41" fmla="*/ 922421 h 1066800"/>
                <a:gd name="connsiteX42" fmla="*/ 1965158 w 3601452"/>
                <a:gd name="connsiteY42" fmla="*/ 906378 h 1066800"/>
                <a:gd name="connsiteX43" fmla="*/ 2189747 w 3601452"/>
                <a:gd name="connsiteY43" fmla="*/ 882315 h 1066800"/>
                <a:gd name="connsiteX44" fmla="*/ 2245895 w 3601452"/>
                <a:gd name="connsiteY44" fmla="*/ 858252 h 1066800"/>
                <a:gd name="connsiteX45" fmla="*/ 2302042 w 3601452"/>
                <a:gd name="connsiteY45" fmla="*/ 850231 h 1066800"/>
                <a:gd name="connsiteX46" fmla="*/ 2446421 w 3601452"/>
                <a:gd name="connsiteY46" fmla="*/ 826168 h 1066800"/>
                <a:gd name="connsiteX47" fmla="*/ 2502568 w 3601452"/>
                <a:gd name="connsiteY47" fmla="*/ 810126 h 1066800"/>
                <a:gd name="connsiteX48" fmla="*/ 2606842 w 3601452"/>
                <a:gd name="connsiteY48" fmla="*/ 802105 h 1066800"/>
                <a:gd name="connsiteX49" fmla="*/ 2662989 w 3601452"/>
                <a:gd name="connsiteY49" fmla="*/ 810126 h 1066800"/>
                <a:gd name="connsiteX50" fmla="*/ 2751221 w 3601452"/>
                <a:gd name="connsiteY50" fmla="*/ 858252 h 1066800"/>
                <a:gd name="connsiteX51" fmla="*/ 2783305 w 3601452"/>
                <a:gd name="connsiteY51" fmla="*/ 890336 h 1066800"/>
                <a:gd name="connsiteX52" fmla="*/ 2807368 w 3601452"/>
                <a:gd name="connsiteY52" fmla="*/ 898357 h 1066800"/>
                <a:gd name="connsiteX53" fmla="*/ 2831431 w 3601452"/>
                <a:gd name="connsiteY53" fmla="*/ 938463 h 1066800"/>
                <a:gd name="connsiteX54" fmla="*/ 2879558 w 3601452"/>
                <a:gd name="connsiteY54" fmla="*/ 986589 h 1066800"/>
                <a:gd name="connsiteX55" fmla="*/ 2903621 w 3601452"/>
                <a:gd name="connsiteY55" fmla="*/ 1010652 h 1066800"/>
                <a:gd name="connsiteX56" fmla="*/ 2919663 w 3601452"/>
                <a:gd name="connsiteY56" fmla="*/ 1034715 h 1066800"/>
                <a:gd name="connsiteX57" fmla="*/ 2943726 w 3601452"/>
                <a:gd name="connsiteY57" fmla="*/ 1050757 h 1066800"/>
                <a:gd name="connsiteX58" fmla="*/ 2959768 w 3601452"/>
                <a:gd name="connsiteY58" fmla="*/ 1066800 h 1066800"/>
                <a:gd name="connsiteX59" fmla="*/ 3039979 w 3601452"/>
                <a:gd name="connsiteY59" fmla="*/ 1050757 h 1066800"/>
                <a:gd name="connsiteX60" fmla="*/ 3152274 w 3601452"/>
                <a:gd name="connsiteY60" fmla="*/ 986589 h 1066800"/>
                <a:gd name="connsiteX61" fmla="*/ 3224463 w 3601452"/>
                <a:gd name="connsiteY61" fmla="*/ 938463 h 1066800"/>
                <a:gd name="connsiteX62" fmla="*/ 3312695 w 3601452"/>
                <a:gd name="connsiteY62" fmla="*/ 842210 h 1066800"/>
                <a:gd name="connsiteX63" fmla="*/ 3360821 w 3601452"/>
                <a:gd name="connsiteY63" fmla="*/ 794084 h 1066800"/>
                <a:gd name="connsiteX64" fmla="*/ 3392905 w 3601452"/>
                <a:gd name="connsiteY64" fmla="*/ 770021 h 1066800"/>
                <a:gd name="connsiteX65" fmla="*/ 3457074 w 3601452"/>
                <a:gd name="connsiteY65" fmla="*/ 721894 h 1066800"/>
                <a:gd name="connsiteX66" fmla="*/ 3481137 w 3601452"/>
                <a:gd name="connsiteY66" fmla="*/ 705852 h 1066800"/>
                <a:gd name="connsiteX67" fmla="*/ 3529263 w 3601452"/>
                <a:gd name="connsiteY67" fmla="*/ 697831 h 1066800"/>
                <a:gd name="connsiteX68" fmla="*/ 3553326 w 3601452"/>
                <a:gd name="connsiteY68" fmla="*/ 689810 h 1066800"/>
                <a:gd name="connsiteX69" fmla="*/ 3593431 w 3601452"/>
                <a:gd name="connsiteY69" fmla="*/ 641684 h 1066800"/>
                <a:gd name="connsiteX70" fmla="*/ 3601452 w 3601452"/>
                <a:gd name="connsiteY70" fmla="*/ 617621 h 1066800"/>
                <a:gd name="connsiteX71" fmla="*/ 3537284 w 3601452"/>
                <a:gd name="connsiteY71" fmla="*/ 553452 h 1066800"/>
                <a:gd name="connsiteX72" fmla="*/ 3521242 w 3601452"/>
                <a:gd name="connsiteY72" fmla="*/ 529389 h 1066800"/>
                <a:gd name="connsiteX73" fmla="*/ 3457074 w 3601452"/>
                <a:gd name="connsiteY73" fmla="*/ 497305 h 1066800"/>
                <a:gd name="connsiteX74" fmla="*/ 3416968 w 3601452"/>
                <a:gd name="connsiteY74" fmla="*/ 473242 h 1066800"/>
                <a:gd name="connsiteX75" fmla="*/ 3304674 w 3601452"/>
                <a:gd name="connsiteY75" fmla="*/ 417094 h 1066800"/>
                <a:gd name="connsiteX76" fmla="*/ 3216442 w 3601452"/>
                <a:gd name="connsiteY76" fmla="*/ 360947 h 1066800"/>
                <a:gd name="connsiteX77" fmla="*/ 3192379 w 3601452"/>
                <a:gd name="connsiteY77" fmla="*/ 328863 h 1066800"/>
                <a:gd name="connsiteX78" fmla="*/ 3168316 w 3601452"/>
                <a:gd name="connsiteY78" fmla="*/ 304800 h 1066800"/>
                <a:gd name="connsiteX79" fmla="*/ 3144252 w 3601452"/>
                <a:gd name="connsiteY79" fmla="*/ 272715 h 1066800"/>
                <a:gd name="connsiteX80" fmla="*/ 3088105 w 3601452"/>
                <a:gd name="connsiteY80" fmla="*/ 184484 h 1066800"/>
                <a:gd name="connsiteX81" fmla="*/ 3056021 w 3601452"/>
                <a:gd name="connsiteY81" fmla="*/ 136357 h 1066800"/>
                <a:gd name="connsiteX82" fmla="*/ 3023937 w 3601452"/>
                <a:gd name="connsiteY82" fmla="*/ 88231 h 1066800"/>
                <a:gd name="connsiteX83" fmla="*/ 3007895 w 3601452"/>
                <a:gd name="connsiteY83" fmla="*/ 64168 h 1066800"/>
                <a:gd name="connsiteX84" fmla="*/ 2999874 w 3601452"/>
                <a:gd name="connsiteY84" fmla="*/ 0 h 1066800"/>
                <a:gd name="connsiteX85" fmla="*/ 160421 w 3601452"/>
                <a:gd name="connsiteY85" fmla="*/ 8021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601452" h="1066800">
                  <a:moveTo>
                    <a:pt x="160421" y="8021"/>
                  </a:moveTo>
                  <a:cubicBezTo>
                    <a:pt x="157747" y="16042"/>
                    <a:pt x="154723" y="23954"/>
                    <a:pt x="152400" y="32084"/>
                  </a:cubicBezTo>
                  <a:cubicBezTo>
                    <a:pt x="149372" y="42684"/>
                    <a:pt x="148721" y="54036"/>
                    <a:pt x="144379" y="64168"/>
                  </a:cubicBezTo>
                  <a:cubicBezTo>
                    <a:pt x="140582" y="73029"/>
                    <a:pt x="132648" y="79609"/>
                    <a:pt x="128337" y="88231"/>
                  </a:cubicBezTo>
                  <a:cubicBezTo>
                    <a:pt x="122583" y="99738"/>
                    <a:pt x="114865" y="134098"/>
                    <a:pt x="112295" y="144378"/>
                  </a:cubicBezTo>
                  <a:cubicBezTo>
                    <a:pt x="120405" y="156544"/>
                    <a:pt x="136358" y="175901"/>
                    <a:pt x="136358" y="192505"/>
                  </a:cubicBezTo>
                  <a:cubicBezTo>
                    <a:pt x="136358" y="203529"/>
                    <a:pt x="132679" y="214457"/>
                    <a:pt x="128337" y="224589"/>
                  </a:cubicBezTo>
                  <a:cubicBezTo>
                    <a:pt x="124540" y="233450"/>
                    <a:pt x="117642" y="240631"/>
                    <a:pt x="112295" y="248652"/>
                  </a:cubicBezTo>
                  <a:cubicBezTo>
                    <a:pt x="98038" y="305682"/>
                    <a:pt x="113118" y="260648"/>
                    <a:pt x="72189" y="328863"/>
                  </a:cubicBezTo>
                  <a:cubicBezTo>
                    <a:pt x="64168" y="342231"/>
                    <a:pt x="56389" y="355748"/>
                    <a:pt x="48126" y="368968"/>
                  </a:cubicBezTo>
                  <a:cubicBezTo>
                    <a:pt x="43017" y="377143"/>
                    <a:pt x="38901" y="386214"/>
                    <a:pt x="32084" y="393031"/>
                  </a:cubicBezTo>
                  <a:cubicBezTo>
                    <a:pt x="22631" y="402484"/>
                    <a:pt x="10695" y="409073"/>
                    <a:pt x="0" y="417094"/>
                  </a:cubicBezTo>
                  <a:cubicBezTo>
                    <a:pt x="2674" y="427789"/>
                    <a:pt x="4853" y="438619"/>
                    <a:pt x="8021" y="449178"/>
                  </a:cubicBezTo>
                  <a:cubicBezTo>
                    <a:pt x="12880" y="465375"/>
                    <a:pt x="19962" y="480900"/>
                    <a:pt x="24063" y="497305"/>
                  </a:cubicBezTo>
                  <a:cubicBezTo>
                    <a:pt x="26633" y="507585"/>
                    <a:pt x="34351" y="541945"/>
                    <a:pt x="40105" y="553452"/>
                  </a:cubicBezTo>
                  <a:cubicBezTo>
                    <a:pt x="44416" y="562074"/>
                    <a:pt x="51836" y="568893"/>
                    <a:pt x="56147" y="577515"/>
                  </a:cubicBezTo>
                  <a:cubicBezTo>
                    <a:pt x="68153" y="601526"/>
                    <a:pt x="63037" y="614226"/>
                    <a:pt x="72189" y="641684"/>
                  </a:cubicBezTo>
                  <a:cubicBezTo>
                    <a:pt x="75970" y="653027"/>
                    <a:pt x="84450" y="662425"/>
                    <a:pt x="88231" y="673768"/>
                  </a:cubicBezTo>
                  <a:cubicBezTo>
                    <a:pt x="100542" y="710700"/>
                    <a:pt x="110073" y="748505"/>
                    <a:pt x="120316" y="786063"/>
                  </a:cubicBezTo>
                  <a:cubicBezTo>
                    <a:pt x="124477" y="801321"/>
                    <a:pt x="138209" y="870823"/>
                    <a:pt x="152400" y="890336"/>
                  </a:cubicBezTo>
                  <a:cubicBezTo>
                    <a:pt x="222476" y="986691"/>
                    <a:pt x="174581" y="896479"/>
                    <a:pt x="248652" y="970547"/>
                  </a:cubicBezTo>
                  <a:cubicBezTo>
                    <a:pt x="259347" y="981242"/>
                    <a:pt x="267459" y="995389"/>
                    <a:pt x="280737" y="1002631"/>
                  </a:cubicBezTo>
                  <a:cubicBezTo>
                    <a:pt x="297825" y="1011952"/>
                    <a:pt x="318240" y="1013080"/>
                    <a:pt x="336884" y="1018673"/>
                  </a:cubicBezTo>
                  <a:cubicBezTo>
                    <a:pt x="344982" y="1021102"/>
                    <a:pt x="352926" y="1024020"/>
                    <a:pt x="360947" y="1026694"/>
                  </a:cubicBezTo>
                  <a:cubicBezTo>
                    <a:pt x="374315" y="1024020"/>
                    <a:pt x="387512" y="1020266"/>
                    <a:pt x="401052" y="1018673"/>
                  </a:cubicBezTo>
                  <a:cubicBezTo>
                    <a:pt x="478469" y="1009565"/>
                    <a:pt x="557921" y="1013034"/>
                    <a:pt x="633663" y="994610"/>
                  </a:cubicBezTo>
                  <a:cubicBezTo>
                    <a:pt x="657857" y="988725"/>
                    <a:pt x="699735" y="944580"/>
                    <a:pt x="721895" y="922421"/>
                  </a:cubicBezTo>
                  <a:cubicBezTo>
                    <a:pt x="732590" y="927768"/>
                    <a:pt x="744793" y="930808"/>
                    <a:pt x="753979" y="938463"/>
                  </a:cubicBezTo>
                  <a:cubicBezTo>
                    <a:pt x="761385" y="944634"/>
                    <a:pt x="762000" y="957179"/>
                    <a:pt x="770021" y="962526"/>
                  </a:cubicBezTo>
                  <a:cubicBezTo>
                    <a:pt x="794893" y="979107"/>
                    <a:pt x="850231" y="1002631"/>
                    <a:pt x="850231" y="1002631"/>
                  </a:cubicBezTo>
                  <a:cubicBezTo>
                    <a:pt x="884989" y="997284"/>
                    <a:pt x="920691" y="996250"/>
                    <a:pt x="954505" y="986589"/>
                  </a:cubicBezTo>
                  <a:cubicBezTo>
                    <a:pt x="1066752" y="954519"/>
                    <a:pt x="1093748" y="928278"/>
                    <a:pt x="1187116" y="858252"/>
                  </a:cubicBezTo>
                  <a:cubicBezTo>
                    <a:pt x="1203822" y="845723"/>
                    <a:pt x="1218135" y="830122"/>
                    <a:pt x="1235242" y="818147"/>
                  </a:cubicBezTo>
                  <a:cubicBezTo>
                    <a:pt x="1262042" y="799387"/>
                    <a:pt x="1278094" y="802065"/>
                    <a:pt x="1307431" y="786063"/>
                  </a:cubicBezTo>
                  <a:cubicBezTo>
                    <a:pt x="1338636" y="769042"/>
                    <a:pt x="1359579" y="749960"/>
                    <a:pt x="1387642" y="729915"/>
                  </a:cubicBezTo>
                  <a:cubicBezTo>
                    <a:pt x="1395486" y="724312"/>
                    <a:pt x="1403684" y="719220"/>
                    <a:pt x="1411705" y="713873"/>
                  </a:cubicBezTo>
                  <a:cubicBezTo>
                    <a:pt x="1437168" y="752068"/>
                    <a:pt x="1445639" y="762619"/>
                    <a:pt x="1467852" y="818147"/>
                  </a:cubicBezTo>
                  <a:cubicBezTo>
                    <a:pt x="1473200" y="831515"/>
                    <a:pt x="1477456" y="845374"/>
                    <a:pt x="1483895" y="858252"/>
                  </a:cubicBezTo>
                  <a:cubicBezTo>
                    <a:pt x="1497533" y="885527"/>
                    <a:pt x="1600265" y="753189"/>
                    <a:pt x="1616242" y="778042"/>
                  </a:cubicBezTo>
                  <a:cubicBezTo>
                    <a:pt x="1640305" y="762668"/>
                    <a:pt x="1542048" y="718552"/>
                    <a:pt x="1628274" y="766010"/>
                  </a:cubicBezTo>
                  <a:cubicBezTo>
                    <a:pt x="1648327" y="777373"/>
                    <a:pt x="1689100" y="745958"/>
                    <a:pt x="1736558" y="846221"/>
                  </a:cubicBezTo>
                  <a:cubicBezTo>
                    <a:pt x="1782011" y="872290"/>
                    <a:pt x="1862889" y="912395"/>
                    <a:pt x="1900989" y="922421"/>
                  </a:cubicBezTo>
                  <a:cubicBezTo>
                    <a:pt x="1922548" y="917801"/>
                    <a:pt x="1943320" y="909411"/>
                    <a:pt x="1965158" y="906378"/>
                  </a:cubicBezTo>
                  <a:cubicBezTo>
                    <a:pt x="2039734" y="896020"/>
                    <a:pt x="2114884" y="890336"/>
                    <a:pt x="2189747" y="882315"/>
                  </a:cubicBezTo>
                  <a:cubicBezTo>
                    <a:pt x="2208463" y="874294"/>
                    <a:pt x="2226316" y="863846"/>
                    <a:pt x="2245895" y="858252"/>
                  </a:cubicBezTo>
                  <a:cubicBezTo>
                    <a:pt x="2264073" y="853058"/>
                    <a:pt x="2283503" y="853939"/>
                    <a:pt x="2302042" y="850231"/>
                  </a:cubicBezTo>
                  <a:cubicBezTo>
                    <a:pt x="2437396" y="823160"/>
                    <a:pt x="2289285" y="841881"/>
                    <a:pt x="2446421" y="826168"/>
                  </a:cubicBezTo>
                  <a:cubicBezTo>
                    <a:pt x="2461982" y="820981"/>
                    <a:pt x="2487003" y="811957"/>
                    <a:pt x="2502568" y="810126"/>
                  </a:cubicBezTo>
                  <a:cubicBezTo>
                    <a:pt x="2537190" y="806053"/>
                    <a:pt x="2572084" y="804779"/>
                    <a:pt x="2606842" y="802105"/>
                  </a:cubicBezTo>
                  <a:cubicBezTo>
                    <a:pt x="2625558" y="804779"/>
                    <a:pt x="2645823" y="802203"/>
                    <a:pt x="2662989" y="810126"/>
                  </a:cubicBezTo>
                  <a:cubicBezTo>
                    <a:pt x="2804892" y="875619"/>
                    <a:pt x="2636255" y="835259"/>
                    <a:pt x="2751221" y="858252"/>
                  </a:cubicBezTo>
                  <a:cubicBezTo>
                    <a:pt x="2761916" y="868947"/>
                    <a:pt x="2770998" y="881545"/>
                    <a:pt x="2783305" y="890336"/>
                  </a:cubicBezTo>
                  <a:cubicBezTo>
                    <a:pt x="2790185" y="895250"/>
                    <a:pt x="2801390" y="892378"/>
                    <a:pt x="2807368" y="898357"/>
                  </a:cubicBezTo>
                  <a:cubicBezTo>
                    <a:pt x="2818392" y="909381"/>
                    <a:pt x="2821559" y="926397"/>
                    <a:pt x="2831431" y="938463"/>
                  </a:cubicBezTo>
                  <a:cubicBezTo>
                    <a:pt x="2845797" y="956022"/>
                    <a:pt x="2863516" y="970547"/>
                    <a:pt x="2879558" y="986589"/>
                  </a:cubicBezTo>
                  <a:cubicBezTo>
                    <a:pt x="2887579" y="994610"/>
                    <a:pt x="2897329" y="1001214"/>
                    <a:pt x="2903621" y="1010652"/>
                  </a:cubicBezTo>
                  <a:cubicBezTo>
                    <a:pt x="2908968" y="1018673"/>
                    <a:pt x="2912846" y="1027898"/>
                    <a:pt x="2919663" y="1034715"/>
                  </a:cubicBezTo>
                  <a:cubicBezTo>
                    <a:pt x="2926480" y="1041532"/>
                    <a:pt x="2936198" y="1044735"/>
                    <a:pt x="2943726" y="1050757"/>
                  </a:cubicBezTo>
                  <a:cubicBezTo>
                    <a:pt x="2949631" y="1055481"/>
                    <a:pt x="2954421" y="1061452"/>
                    <a:pt x="2959768" y="1066800"/>
                  </a:cubicBezTo>
                  <a:cubicBezTo>
                    <a:pt x="2986505" y="1061452"/>
                    <a:pt x="3015591" y="1062951"/>
                    <a:pt x="3039979" y="1050757"/>
                  </a:cubicBezTo>
                  <a:cubicBezTo>
                    <a:pt x="3169701" y="985896"/>
                    <a:pt x="3079479" y="1036985"/>
                    <a:pt x="3152274" y="986589"/>
                  </a:cubicBezTo>
                  <a:cubicBezTo>
                    <a:pt x="3176052" y="970127"/>
                    <a:pt x="3206397" y="961046"/>
                    <a:pt x="3224463" y="938463"/>
                  </a:cubicBezTo>
                  <a:cubicBezTo>
                    <a:pt x="3273083" y="877687"/>
                    <a:pt x="3244439" y="910465"/>
                    <a:pt x="3312695" y="842210"/>
                  </a:cubicBezTo>
                  <a:cubicBezTo>
                    <a:pt x="3328737" y="826168"/>
                    <a:pt x="3342672" y="807696"/>
                    <a:pt x="3360821" y="794084"/>
                  </a:cubicBezTo>
                  <a:cubicBezTo>
                    <a:pt x="3371516" y="786063"/>
                    <a:pt x="3382913" y="778903"/>
                    <a:pt x="3392905" y="770021"/>
                  </a:cubicBezTo>
                  <a:cubicBezTo>
                    <a:pt x="3448206" y="720864"/>
                    <a:pt x="3410952" y="737267"/>
                    <a:pt x="3457074" y="721894"/>
                  </a:cubicBezTo>
                  <a:cubicBezTo>
                    <a:pt x="3465095" y="716547"/>
                    <a:pt x="3471992" y="708900"/>
                    <a:pt x="3481137" y="705852"/>
                  </a:cubicBezTo>
                  <a:cubicBezTo>
                    <a:pt x="3496566" y="700709"/>
                    <a:pt x="3513387" y="701359"/>
                    <a:pt x="3529263" y="697831"/>
                  </a:cubicBezTo>
                  <a:cubicBezTo>
                    <a:pt x="3537517" y="695997"/>
                    <a:pt x="3545305" y="692484"/>
                    <a:pt x="3553326" y="689810"/>
                  </a:cubicBezTo>
                  <a:cubicBezTo>
                    <a:pt x="3571065" y="672071"/>
                    <a:pt x="3582264" y="664018"/>
                    <a:pt x="3593431" y="641684"/>
                  </a:cubicBezTo>
                  <a:cubicBezTo>
                    <a:pt x="3597212" y="634122"/>
                    <a:pt x="3598778" y="625642"/>
                    <a:pt x="3601452" y="617621"/>
                  </a:cubicBezTo>
                  <a:cubicBezTo>
                    <a:pt x="3580063" y="596231"/>
                    <a:pt x="3554063" y="578621"/>
                    <a:pt x="3537284" y="553452"/>
                  </a:cubicBezTo>
                  <a:cubicBezTo>
                    <a:pt x="3531937" y="545431"/>
                    <a:pt x="3528561" y="535663"/>
                    <a:pt x="3521242" y="529389"/>
                  </a:cubicBezTo>
                  <a:cubicBezTo>
                    <a:pt x="3474552" y="489369"/>
                    <a:pt x="3495567" y="516551"/>
                    <a:pt x="3457074" y="497305"/>
                  </a:cubicBezTo>
                  <a:cubicBezTo>
                    <a:pt x="3443130" y="490333"/>
                    <a:pt x="3430764" y="480503"/>
                    <a:pt x="3416968" y="473242"/>
                  </a:cubicBezTo>
                  <a:cubicBezTo>
                    <a:pt x="3379935" y="453751"/>
                    <a:pt x="3342105" y="435810"/>
                    <a:pt x="3304674" y="417094"/>
                  </a:cubicBezTo>
                  <a:cubicBezTo>
                    <a:pt x="3229549" y="323191"/>
                    <a:pt x="3324160" y="425578"/>
                    <a:pt x="3216442" y="360947"/>
                  </a:cubicBezTo>
                  <a:cubicBezTo>
                    <a:pt x="3204979" y="354069"/>
                    <a:pt x="3201079" y="339013"/>
                    <a:pt x="3192379" y="328863"/>
                  </a:cubicBezTo>
                  <a:cubicBezTo>
                    <a:pt x="3184997" y="320250"/>
                    <a:pt x="3175698" y="313413"/>
                    <a:pt x="3168316" y="304800"/>
                  </a:cubicBezTo>
                  <a:cubicBezTo>
                    <a:pt x="3159616" y="294650"/>
                    <a:pt x="3151919" y="283667"/>
                    <a:pt x="3144252" y="272715"/>
                  </a:cubicBezTo>
                  <a:cubicBezTo>
                    <a:pt x="3115741" y="231985"/>
                    <a:pt x="3112206" y="224652"/>
                    <a:pt x="3088105" y="184484"/>
                  </a:cubicBezTo>
                  <a:cubicBezTo>
                    <a:pt x="3071412" y="117712"/>
                    <a:pt x="3094795" y="180671"/>
                    <a:pt x="3056021" y="136357"/>
                  </a:cubicBezTo>
                  <a:cubicBezTo>
                    <a:pt x="3043325" y="121847"/>
                    <a:pt x="3034632" y="104273"/>
                    <a:pt x="3023937" y="88231"/>
                  </a:cubicBezTo>
                  <a:lnTo>
                    <a:pt x="3007895" y="64168"/>
                  </a:lnTo>
                  <a:lnTo>
                    <a:pt x="2999874" y="0"/>
                  </a:lnTo>
                  <a:lnTo>
                    <a:pt x="160421" y="8021"/>
                  </a:lnTo>
                  <a:close/>
                </a:path>
              </a:pathLst>
            </a:custGeom>
            <a:blipFill dpi="0" rotWithShape="1">
              <a:blip r:embed="rId6" cstate="print">
                <a:alphaModFix amt="50000"/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</a:blip>
              <a:srcRect/>
              <a:tile tx="0" ty="0" sx="100000" sy="100000" flip="none" algn="tl"/>
            </a:blip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397732" y="3711742"/>
              <a:ext cx="2776437" cy="0"/>
            </a:xfrm>
            <a:prstGeom prst="line">
              <a:avLst/>
            </a:prstGeom>
            <a:ln w="28575" cap="rnd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4283641" y="2710124"/>
              <a:ext cx="1257300" cy="7519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39" idx="0"/>
            </p:cNvCxnSpPr>
            <p:nvPr/>
          </p:nvCxnSpPr>
          <p:spPr>
            <a:xfrm rot="5400000" flipH="1" flipV="1">
              <a:off x="4037323" y="3150513"/>
              <a:ext cx="1063229" cy="652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3032411" y="3257550"/>
              <a:ext cx="1503904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536315" y="3200400"/>
              <a:ext cx="1330376" cy="514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5206004" y="2539713"/>
              <a:ext cx="742950" cy="578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1" idx="31"/>
            </p:cNvCxnSpPr>
            <p:nvPr/>
          </p:nvCxnSpPr>
          <p:spPr>
            <a:xfrm rot="10800000">
              <a:off x="4511960" y="4358439"/>
              <a:ext cx="1007676" cy="499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1" idx="31"/>
            </p:cNvCxnSpPr>
            <p:nvPr/>
          </p:nvCxnSpPr>
          <p:spPr>
            <a:xfrm flipV="1">
              <a:off x="4511960" y="3714751"/>
              <a:ext cx="24355" cy="643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4329050" y="3905749"/>
              <a:ext cx="398264" cy="1626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0800000">
              <a:off x="4053692" y="3570090"/>
              <a:ext cx="482626" cy="14466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324406" y="3478486"/>
              <a:ext cx="448177" cy="24353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4536316" y="3536157"/>
              <a:ext cx="466355" cy="17859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4458028" y="3399005"/>
              <a:ext cx="394034" cy="23745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4189260" y="3486150"/>
            <a:ext cx="125325" cy="171450"/>
          </p:xfrm>
          <a:graphic>
            <a:graphicData uri="http://schemas.openxmlformats.org/presentationml/2006/ole">
              <p:oleObj spid="_x0000_s17414" name="Equation" r:id="rId7" imgW="164880" imgH="228600" progId="Equation.3">
                <p:embed/>
              </p:oleObj>
            </a:graphicData>
          </a:graphic>
        </p:graphicFrame>
        <p:graphicFrame>
          <p:nvGraphicFramePr>
            <p:cNvPr id="26" name="Object 18"/>
            <p:cNvGraphicFramePr>
              <a:graphicFrameLocks noChangeAspect="1"/>
            </p:cNvGraphicFramePr>
            <p:nvPr/>
          </p:nvGraphicFramePr>
          <p:xfrm>
            <a:off x="4545955" y="3319463"/>
            <a:ext cx="106044" cy="161925"/>
          </p:xfrm>
          <a:graphic>
            <a:graphicData uri="http://schemas.openxmlformats.org/presentationml/2006/ole">
              <p:oleObj spid="_x0000_s17415" name="Equation" r:id="rId8" imgW="139680" imgH="215640" progId="Equation.3">
                <p:embed/>
              </p:oleObj>
            </a:graphicData>
          </a:graphic>
        </p:graphicFrame>
        <p:graphicFrame>
          <p:nvGraphicFramePr>
            <p:cNvPr id="27" name="Object 19"/>
            <p:cNvGraphicFramePr>
              <a:graphicFrameLocks noChangeAspect="1"/>
            </p:cNvGraphicFramePr>
            <p:nvPr/>
          </p:nvGraphicFramePr>
          <p:xfrm>
            <a:off x="4709842" y="3376613"/>
            <a:ext cx="125325" cy="161925"/>
          </p:xfrm>
          <a:graphic>
            <a:graphicData uri="http://schemas.openxmlformats.org/presentationml/2006/ole">
              <p:oleObj spid="_x0000_s17416" name="Equation" r:id="rId9" imgW="164880" imgH="215640" progId="Equation.3">
                <p:embed/>
              </p:oleObj>
            </a:graphicData>
          </a:graphic>
        </p:graphicFrame>
        <p:graphicFrame>
          <p:nvGraphicFramePr>
            <p:cNvPr id="28" name="Object 20"/>
            <p:cNvGraphicFramePr>
              <a:graphicFrameLocks noChangeAspect="1"/>
            </p:cNvGraphicFramePr>
            <p:nvPr/>
          </p:nvGraphicFramePr>
          <p:xfrm>
            <a:off x="4883370" y="3543300"/>
            <a:ext cx="115685" cy="171450"/>
          </p:xfrm>
          <a:graphic>
            <a:graphicData uri="http://schemas.openxmlformats.org/presentationml/2006/ole">
              <p:oleObj spid="_x0000_s17417" name="Equation" r:id="rId10" imgW="152280" imgH="228600" progId="Equation.3">
                <p:embed/>
              </p:oleObj>
            </a:graphicData>
          </a:graphic>
        </p:graphicFrame>
        <p:graphicFrame>
          <p:nvGraphicFramePr>
            <p:cNvPr id="29" name="Object 21"/>
            <p:cNvGraphicFramePr>
              <a:graphicFrameLocks noChangeAspect="1"/>
            </p:cNvGraphicFramePr>
            <p:nvPr/>
          </p:nvGraphicFramePr>
          <p:xfrm>
            <a:off x="4536315" y="3776663"/>
            <a:ext cx="125325" cy="161925"/>
          </p:xfrm>
          <a:graphic>
            <a:graphicData uri="http://schemas.openxmlformats.org/presentationml/2006/ole">
              <p:oleObj spid="_x0000_s17418" name="Equation" r:id="rId11" imgW="164880" imgH="215640" progId="Equation.3">
                <p:embed/>
              </p:oleObj>
            </a:graphicData>
          </a:graphic>
        </p:graphicFrame>
        <p:graphicFrame>
          <p:nvGraphicFramePr>
            <p:cNvPr id="30" name="Object 22"/>
            <p:cNvGraphicFramePr>
              <a:graphicFrameLocks noChangeAspect="1"/>
            </p:cNvGraphicFramePr>
            <p:nvPr/>
          </p:nvGraphicFramePr>
          <p:xfrm>
            <a:off x="2882985" y="3371850"/>
            <a:ext cx="279572" cy="171450"/>
          </p:xfrm>
          <a:graphic>
            <a:graphicData uri="http://schemas.openxmlformats.org/presentationml/2006/ole">
              <p:oleObj spid="_x0000_s17419" name="Equation" r:id="rId12" imgW="368280" imgH="228600" progId="Equation.3">
                <p:embed/>
              </p:oleObj>
            </a:graphicData>
          </a:graphic>
        </p:graphicFrame>
        <p:graphicFrame>
          <p:nvGraphicFramePr>
            <p:cNvPr id="31" name="Object 24"/>
            <p:cNvGraphicFramePr>
              <a:graphicFrameLocks noChangeAspect="1"/>
            </p:cNvGraphicFramePr>
            <p:nvPr/>
          </p:nvGraphicFramePr>
          <p:xfrm>
            <a:off x="4266384" y="2571750"/>
            <a:ext cx="269931" cy="161925"/>
          </p:xfrm>
          <a:graphic>
            <a:graphicData uri="http://schemas.openxmlformats.org/presentationml/2006/ole">
              <p:oleObj spid="_x0000_s17420" name="Equation" r:id="rId13" imgW="355320" imgH="215640" progId="Equation.3">
                <p:embed/>
              </p:oleObj>
            </a:graphicData>
          </a:graphic>
        </p:graphicFrame>
        <p:graphicFrame>
          <p:nvGraphicFramePr>
            <p:cNvPr id="32" name="Object 25"/>
            <p:cNvGraphicFramePr>
              <a:graphicFrameLocks noChangeAspect="1"/>
            </p:cNvGraphicFramePr>
            <p:nvPr/>
          </p:nvGraphicFramePr>
          <p:xfrm>
            <a:off x="4844808" y="2628900"/>
            <a:ext cx="289212" cy="161925"/>
          </p:xfrm>
          <a:graphic>
            <a:graphicData uri="http://schemas.openxmlformats.org/presentationml/2006/ole">
              <p:oleObj spid="_x0000_s17421" name="Equation" r:id="rId14" imgW="380880" imgH="215640" progId="Equation.3">
                <p:embed/>
              </p:oleObj>
            </a:graphicData>
          </a:graphic>
        </p:graphicFrame>
        <p:graphicFrame>
          <p:nvGraphicFramePr>
            <p:cNvPr id="33" name="Object 26"/>
            <p:cNvGraphicFramePr>
              <a:graphicFrameLocks noChangeAspect="1"/>
            </p:cNvGraphicFramePr>
            <p:nvPr/>
          </p:nvGraphicFramePr>
          <p:xfrm>
            <a:off x="5365390" y="3143250"/>
            <a:ext cx="279572" cy="171450"/>
          </p:xfrm>
          <a:graphic>
            <a:graphicData uri="http://schemas.openxmlformats.org/presentationml/2006/ole">
              <p:oleObj spid="_x0000_s17422" name="Equation" r:id="rId15" imgW="368280" imgH="228600" progId="Equation.3">
                <p:embed/>
              </p:oleObj>
            </a:graphicData>
          </a:graphic>
        </p:graphicFrame>
        <p:graphicFrame>
          <p:nvGraphicFramePr>
            <p:cNvPr id="34" name="Object 27"/>
            <p:cNvGraphicFramePr>
              <a:graphicFrameLocks noChangeAspect="1"/>
            </p:cNvGraphicFramePr>
            <p:nvPr/>
          </p:nvGraphicFramePr>
          <p:xfrm>
            <a:off x="4208541" y="4233863"/>
            <a:ext cx="289212" cy="161925"/>
          </p:xfrm>
          <a:graphic>
            <a:graphicData uri="http://schemas.openxmlformats.org/presentationml/2006/ole">
              <p:oleObj spid="_x0000_s17423" name="Equation" r:id="rId16" imgW="380880" imgH="215640" progId="Equation.3">
                <p:embed/>
              </p:oleObj>
            </a:graphicData>
          </a:graphic>
        </p:graphicFrame>
        <p:cxnSp>
          <p:nvCxnSpPr>
            <p:cNvPr id="35" name="Straight Connector 34"/>
            <p:cNvCxnSpPr/>
            <p:nvPr/>
          </p:nvCxnSpPr>
          <p:spPr>
            <a:xfrm rot="16200000" flipV="1">
              <a:off x="3329241" y="2507676"/>
              <a:ext cx="1257300" cy="1156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4185154" y="3363588"/>
              <a:ext cx="366119" cy="336211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37" name="Object 29"/>
            <p:cNvGraphicFramePr>
              <a:graphicFrameLocks noChangeAspect="1"/>
            </p:cNvGraphicFramePr>
            <p:nvPr/>
          </p:nvGraphicFramePr>
          <p:xfrm>
            <a:off x="4309765" y="3276600"/>
            <a:ext cx="115685" cy="133350"/>
          </p:xfrm>
          <a:graphic>
            <a:graphicData uri="http://schemas.openxmlformats.org/presentationml/2006/ole">
              <p:oleObj spid="_x0000_s17424" name="Equation" r:id="rId17" imgW="152280" imgH="177480" progId="Equation.3">
                <p:embed/>
              </p:oleObj>
            </a:graphicData>
          </a:graphic>
        </p:graphicFrame>
        <p:graphicFrame>
          <p:nvGraphicFramePr>
            <p:cNvPr id="38" name="Object 30"/>
            <p:cNvGraphicFramePr>
              <a:graphicFrameLocks noChangeAspect="1"/>
            </p:cNvGraphicFramePr>
            <p:nvPr/>
          </p:nvGraphicFramePr>
          <p:xfrm>
            <a:off x="3143276" y="2571750"/>
            <a:ext cx="279572" cy="152400"/>
          </p:xfrm>
          <a:graphic>
            <a:graphicData uri="http://schemas.openxmlformats.org/presentationml/2006/ole">
              <p:oleObj spid="_x0000_s17425" name="Equation" r:id="rId18" imgW="368280" imgH="203040" progId="Equation.3">
                <p:embed/>
              </p:oleObj>
            </a:graphicData>
          </a:graphic>
        </p:graphicFrame>
        <p:pic>
          <p:nvPicPr>
            <p:cNvPr id="39" name="Picture 10" descr="C:\Users\JCAB\AppData\Local\Microsoft\Windows\Temporary Internet Files\Content.IE5\93HSV90T\MCj02909300000[1].wmf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 rot="10800000">
              <a:off x="4478473" y="2286000"/>
              <a:ext cx="246180" cy="365522"/>
            </a:xfrm>
            <a:prstGeom prst="rect">
              <a:avLst/>
            </a:prstGeom>
            <a:noFill/>
          </p:spPr>
        </p:pic>
        <p:pic>
          <p:nvPicPr>
            <p:cNvPr id="40" name="Picture 11" descr="C:\Users\JCAB\AppData\Local\Microsoft\Windows\Temporary Internet Files\Content.IE5\12U3R7Z3\MCj03512400000[1].wmf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2743200" y="2857500"/>
              <a:ext cx="476982" cy="514350"/>
            </a:xfrm>
            <a:prstGeom prst="rect">
              <a:avLst/>
            </a:prstGeom>
            <a:noFill/>
          </p:spPr>
        </p:pic>
        <p:pic>
          <p:nvPicPr>
            <p:cNvPr id="41" name="Picture 12" descr="C:\Users\JCAB\AppData\Local\Microsoft\Windows\Temporary Internet Files\Content.IE5\2XPA1NQ0\MCj03911640000[1].wmf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 rot="3111786">
              <a:off x="5263530" y="4659606"/>
              <a:ext cx="405398" cy="384239"/>
            </a:xfrm>
            <a:prstGeom prst="rect">
              <a:avLst/>
            </a:prstGeom>
            <a:noFill/>
          </p:spPr>
        </p:pic>
        <p:pic>
          <p:nvPicPr>
            <p:cNvPr id="42" name="Picture 13" descr="C:\Users\JCAB\AppData\Local\Microsoft\Windows\Temporary Internet Files\Content.IE5\9FCFKT72\MCj04124640000[1].wmf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4941212" y="2114550"/>
              <a:ext cx="641421" cy="622499"/>
            </a:xfrm>
            <a:prstGeom prst="rect">
              <a:avLst/>
            </a:prstGeom>
            <a:noFill/>
          </p:spPr>
        </p:pic>
        <p:pic>
          <p:nvPicPr>
            <p:cNvPr id="43" name="Picture 16" descr="C:\Users\JCAB\AppData\Local\Microsoft\Windows\Temporary Internet Files\Content.IE5\9FCFKT72\MCj03523750000[1].wmf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5693164" y="3028950"/>
              <a:ext cx="404897" cy="641702"/>
            </a:xfrm>
            <a:prstGeom prst="rect">
              <a:avLst/>
            </a:prstGeom>
            <a:noFill/>
          </p:spPr>
        </p:pic>
        <p:pic>
          <p:nvPicPr>
            <p:cNvPr id="44" name="Picture 28" descr="C:\Users\JCAB\AppData\Local\Microsoft\Windows\Temporary Internet Files\Content.IE5\12U3R7Z3\MCj02381890000[1].wmf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3148097" y="2286000"/>
              <a:ext cx="432960" cy="270598"/>
            </a:xfrm>
            <a:prstGeom prst="rect">
              <a:avLst/>
            </a:prstGeom>
            <a:noFill/>
          </p:spPr>
        </p:pic>
        <p:sp>
          <p:nvSpPr>
            <p:cNvPr id="45" name="Flowchart: Connector 44"/>
            <p:cNvSpPr/>
            <p:nvPr/>
          </p:nvSpPr>
          <p:spPr>
            <a:xfrm>
              <a:off x="4478473" y="3657600"/>
              <a:ext cx="115685" cy="1143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32" descr="C:\Users\JCAB\AppData\Local\Microsoft\Windows\Temporary Internet Files\Content.IE5\9FCFKT72\MCj04124920000[1].wmf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4825527" y="2800350"/>
              <a:ext cx="379698" cy="44809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Approximation: Lambert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486150"/>
            <a:ext cx="517855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Incident light is spread evenly</a:t>
            </a:r>
            <a:endParaRPr lang="en-US" dirty="0"/>
          </a:p>
        </p:txBody>
      </p:sp>
      <p:graphicFrame>
        <p:nvGraphicFramePr>
          <p:cNvPr id="17412" name="Content Placeholder 16"/>
          <p:cNvGraphicFramePr>
            <a:graphicFrameLocks noChangeAspect="1"/>
          </p:cNvGraphicFramePr>
          <p:nvPr/>
        </p:nvGraphicFramePr>
        <p:xfrm>
          <a:off x="157162" y="2343150"/>
          <a:ext cx="4186238" cy="487363"/>
        </p:xfrm>
        <a:graphic>
          <a:graphicData uri="http://schemas.openxmlformats.org/presentationml/2006/ole">
            <p:oleObj spid="_x0000_s18434" name="Equation" r:id="rId4" imgW="1307880" imgH="203040" progId="Equation.3">
              <p:embed/>
            </p:oleObj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ontent Placeholder 16"/>
          <p:cNvGraphicFramePr>
            <a:graphicFrameLocks noChangeAspect="1"/>
          </p:cNvGraphicFramePr>
          <p:nvPr/>
        </p:nvGraphicFramePr>
        <p:xfrm>
          <a:off x="122238" y="1352550"/>
          <a:ext cx="5364162" cy="914400"/>
        </p:xfrm>
        <a:graphic>
          <a:graphicData uri="http://schemas.openxmlformats.org/presentationml/2006/ole">
            <p:oleObj spid="_x0000_s18435" name="Equation" r:id="rId5" imgW="1676160" imgH="380880" progId="Equation.3">
              <p:embed/>
            </p:oleObj>
          </a:graphicData>
        </a:graphic>
      </p:graphicFrame>
      <p:grpSp>
        <p:nvGrpSpPr>
          <p:cNvPr id="4" name="Group 9"/>
          <p:cNvGrpSpPr/>
          <p:nvPr/>
        </p:nvGrpSpPr>
        <p:grpSpPr>
          <a:xfrm>
            <a:off x="5410200" y="1733550"/>
            <a:ext cx="3601452" cy="2939875"/>
            <a:chOff x="2743200" y="2114550"/>
            <a:chExt cx="3601452" cy="2939875"/>
          </a:xfrm>
        </p:grpSpPr>
        <p:sp>
          <p:nvSpPr>
            <p:cNvPr id="11" name="Freeform 10"/>
            <p:cNvSpPr/>
            <p:nvPr/>
          </p:nvSpPr>
          <p:spPr>
            <a:xfrm>
              <a:off x="3610836" y="3714750"/>
              <a:ext cx="2733816" cy="800100"/>
            </a:xfrm>
            <a:custGeom>
              <a:avLst/>
              <a:gdLst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540042 w 3601452"/>
                <a:gd name="connsiteY38" fmla="*/ 9304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492583"/>
                <a:gd name="connsiteX1" fmla="*/ 152400 w 3601452"/>
                <a:gd name="connsiteY1" fmla="*/ 32084 h 1492583"/>
                <a:gd name="connsiteX2" fmla="*/ 144379 w 3601452"/>
                <a:gd name="connsiteY2" fmla="*/ 64168 h 1492583"/>
                <a:gd name="connsiteX3" fmla="*/ 128337 w 3601452"/>
                <a:gd name="connsiteY3" fmla="*/ 88231 h 1492583"/>
                <a:gd name="connsiteX4" fmla="*/ 112295 w 3601452"/>
                <a:gd name="connsiteY4" fmla="*/ 144378 h 1492583"/>
                <a:gd name="connsiteX5" fmla="*/ 136358 w 3601452"/>
                <a:gd name="connsiteY5" fmla="*/ 192505 h 1492583"/>
                <a:gd name="connsiteX6" fmla="*/ 128337 w 3601452"/>
                <a:gd name="connsiteY6" fmla="*/ 224589 h 1492583"/>
                <a:gd name="connsiteX7" fmla="*/ 112295 w 3601452"/>
                <a:gd name="connsiteY7" fmla="*/ 248652 h 1492583"/>
                <a:gd name="connsiteX8" fmla="*/ 72189 w 3601452"/>
                <a:gd name="connsiteY8" fmla="*/ 328863 h 1492583"/>
                <a:gd name="connsiteX9" fmla="*/ 48126 w 3601452"/>
                <a:gd name="connsiteY9" fmla="*/ 368968 h 1492583"/>
                <a:gd name="connsiteX10" fmla="*/ 32084 w 3601452"/>
                <a:gd name="connsiteY10" fmla="*/ 393031 h 1492583"/>
                <a:gd name="connsiteX11" fmla="*/ 0 w 3601452"/>
                <a:gd name="connsiteY11" fmla="*/ 417094 h 1492583"/>
                <a:gd name="connsiteX12" fmla="*/ 8021 w 3601452"/>
                <a:gd name="connsiteY12" fmla="*/ 449178 h 1492583"/>
                <a:gd name="connsiteX13" fmla="*/ 24063 w 3601452"/>
                <a:gd name="connsiteY13" fmla="*/ 497305 h 1492583"/>
                <a:gd name="connsiteX14" fmla="*/ 40105 w 3601452"/>
                <a:gd name="connsiteY14" fmla="*/ 553452 h 1492583"/>
                <a:gd name="connsiteX15" fmla="*/ 56147 w 3601452"/>
                <a:gd name="connsiteY15" fmla="*/ 577515 h 1492583"/>
                <a:gd name="connsiteX16" fmla="*/ 72189 w 3601452"/>
                <a:gd name="connsiteY16" fmla="*/ 641684 h 1492583"/>
                <a:gd name="connsiteX17" fmla="*/ 88231 w 3601452"/>
                <a:gd name="connsiteY17" fmla="*/ 673768 h 1492583"/>
                <a:gd name="connsiteX18" fmla="*/ 120316 w 3601452"/>
                <a:gd name="connsiteY18" fmla="*/ 786063 h 1492583"/>
                <a:gd name="connsiteX19" fmla="*/ 152400 w 3601452"/>
                <a:gd name="connsiteY19" fmla="*/ 890336 h 1492583"/>
                <a:gd name="connsiteX20" fmla="*/ 248652 w 3601452"/>
                <a:gd name="connsiteY20" fmla="*/ 970547 h 1492583"/>
                <a:gd name="connsiteX21" fmla="*/ 280737 w 3601452"/>
                <a:gd name="connsiteY21" fmla="*/ 1002631 h 1492583"/>
                <a:gd name="connsiteX22" fmla="*/ 336884 w 3601452"/>
                <a:gd name="connsiteY22" fmla="*/ 1018673 h 1492583"/>
                <a:gd name="connsiteX23" fmla="*/ 360947 w 3601452"/>
                <a:gd name="connsiteY23" fmla="*/ 1026694 h 1492583"/>
                <a:gd name="connsiteX24" fmla="*/ 401052 w 3601452"/>
                <a:gd name="connsiteY24" fmla="*/ 1018673 h 1492583"/>
                <a:gd name="connsiteX25" fmla="*/ 633663 w 3601452"/>
                <a:gd name="connsiteY25" fmla="*/ 994610 h 1492583"/>
                <a:gd name="connsiteX26" fmla="*/ 721895 w 3601452"/>
                <a:gd name="connsiteY26" fmla="*/ 922421 h 1492583"/>
                <a:gd name="connsiteX27" fmla="*/ 753979 w 3601452"/>
                <a:gd name="connsiteY27" fmla="*/ 938463 h 1492583"/>
                <a:gd name="connsiteX28" fmla="*/ 770021 w 3601452"/>
                <a:gd name="connsiteY28" fmla="*/ 962526 h 1492583"/>
                <a:gd name="connsiteX29" fmla="*/ 850231 w 3601452"/>
                <a:gd name="connsiteY29" fmla="*/ 1002631 h 1492583"/>
                <a:gd name="connsiteX30" fmla="*/ 954505 w 3601452"/>
                <a:gd name="connsiteY30" fmla="*/ 986589 h 1492583"/>
                <a:gd name="connsiteX31" fmla="*/ 1187116 w 3601452"/>
                <a:gd name="connsiteY31" fmla="*/ 858252 h 1492583"/>
                <a:gd name="connsiteX32" fmla="*/ 1235242 w 3601452"/>
                <a:gd name="connsiteY32" fmla="*/ 818147 h 1492583"/>
                <a:gd name="connsiteX33" fmla="*/ 1307431 w 3601452"/>
                <a:gd name="connsiteY33" fmla="*/ 786063 h 1492583"/>
                <a:gd name="connsiteX34" fmla="*/ 1387642 w 3601452"/>
                <a:gd name="connsiteY34" fmla="*/ 729915 h 1492583"/>
                <a:gd name="connsiteX35" fmla="*/ 1411705 w 3601452"/>
                <a:gd name="connsiteY35" fmla="*/ 713873 h 1492583"/>
                <a:gd name="connsiteX36" fmla="*/ 1467852 w 3601452"/>
                <a:gd name="connsiteY36" fmla="*/ 818147 h 1492583"/>
                <a:gd name="connsiteX37" fmla="*/ 1483895 w 3601452"/>
                <a:gd name="connsiteY37" fmla="*/ 858252 h 1492583"/>
                <a:gd name="connsiteX38" fmla="*/ 1616242 w 3601452"/>
                <a:gd name="connsiteY38" fmla="*/ 778042 h 1492583"/>
                <a:gd name="connsiteX39" fmla="*/ 1848853 w 3601452"/>
                <a:gd name="connsiteY39" fmla="*/ 477253 h 1492583"/>
                <a:gd name="connsiteX40" fmla="*/ 1572126 w 3601452"/>
                <a:gd name="connsiteY40" fmla="*/ 994610 h 1492583"/>
                <a:gd name="connsiteX41" fmla="*/ 1580147 w 3601452"/>
                <a:gd name="connsiteY41" fmla="*/ 1018673 h 1492583"/>
                <a:gd name="connsiteX42" fmla="*/ 1604210 w 3601452"/>
                <a:gd name="connsiteY42" fmla="*/ 1026694 h 1492583"/>
                <a:gd name="connsiteX43" fmla="*/ 1684421 w 3601452"/>
                <a:gd name="connsiteY43" fmla="*/ 986589 h 1492583"/>
                <a:gd name="connsiteX44" fmla="*/ 1740568 w 3601452"/>
                <a:gd name="connsiteY44" fmla="*/ 962526 h 1492583"/>
                <a:gd name="connsiteX45" fmla="*/ 1900989 w 3601452"/>
                <a:gd name="connsiteY45" fmla="*/ 922421 h 1492583"/>
                <a:gd name="connsiteX46" fmla="*/ 1965158 w 3601452"/>
                <a:gd name="connsiteY46" fmla="*/ 906378 h 1492583"/>
                <a:gd name="connsiteX47" fmla="*/ 2189747 w 3601452"/>
                <a:gd name="connsiteY47" fmla="*/ 882315 h 1492583"/>
                <a:gd name="connsiteX48" fmla="*/ 2245895 w 3601452"/>
                <a:gd name="connsiteY48" fmla="*/ 858252 h 1492583"/>
                <a:gd name="connsiteX49" fmla="*/ 2302042 w 3601452"/>
                <a:gd name="connsiteY49" fmla="*/ 850231 h 1492583"/>
                <a:gd name="connsiteX50" fmla="*/ 2446421 w 3601452"/>
                <a:gd name="connsiteY50" fmla="*/ 826168 h 1492583"/>
                <a:gd name="connsiteX51" fmla="*/ 2502568 w 3601452"/>
                <a:gd name="connsiteY51" fmla="*/ 810126 h 1492583"/>
                <a:gd name="connsiteX52" fmla="*/ 2606842 w 3601452"/>
                <a:gd name="connsiteY52" fmla="*/ 802105 h 1492583"/>
                <a:gd name="connsiteX53" fmla="*/ 2662989 w 3601452"/>
                <a:gd name="connsiteY53" fmla="*/ 810126 h 1492583"/>
                <a:gd name="connsiteX54" fmla="*/ 2751221 w 3601452"/>
                <a:gd name="connsiteY54" fmla="*/ 858252 h 1492583"/>
                <a:gd name="connsiteX55" fmla="*/ 2783305 w 3601452"/>
                <a:gd name="connsiteY55" fmla="*/ 890336 h 1492583"/>
                <a:gd name="connsiteX56" fmla="*/ 2807368 w 3601452"/>
                <a:gd name="connsiteY56" fmla="*/ 898357 h 1492583"/>
                <a:gd name="connsiteX57" fmla="*/ 2831431 w 3601452"/>
                <a:gd name="connsiteY57" fmla="*/ 938463 h 1492583"/>
                <a:gd name="connsiteX58" fmla="*/ 2879558 w 3601452"/>
                <a:gd name="connsiteY58" fmla="*/ 986589 h 1492583"/>
                <a:gd name="connsiteX59" fmla="*/ 2903621 w 3601452"/>
                <a:gd name="connsiteY59" fmla="*/ 1010652 h 1492583"/>
                <a:gd name="connsiteX60" fmla="*/ 2919663 w 3601452"/>
                <a:gd name="connsiteY60" fmla="*/ 1034715 h 1492583"/>
                <a:gd name="connsiteX61" fmla="*/ 2943726 w 3601452"/>
                <a:gd name="connsiteY61" fmla="*/ 1050757 h 1492583"/>
                <a:gd name="connsiteX62" fmla="*/ 2959768 w 3601452"/>
                <a:gd name="connsiteY62" fmla="*/ 1066800 h 1492583"/>
                <a:gd name="connsiteX63" fmla="*/ 3039979 w 3601452"/>
                <a:gd name="connsiteY63" fmla="*/ 1050757 h 1492583"/>
                <a:gd name="connsiteX64" fmla="*/ 3152274 w 3601452"/>
                <a:gd name="connsiteY64" fmla="*/ 986589 h 1492583"/>
                <a:gd name="connsiteX65" fmla="*/ 3224463 w 3601452"/>
                <a:gd name="connsiteY65" fmla="*/ 938463 h 1492583"/>
                <a:gd name="connsiteX66" fmla="*/ 3312695 w 3601452"/>
                <a:gd name="connsiteY66" fmla="*/ 842210 h 1492583"/>
                <a:gd name="connsiteX67" fmla="*/ 3360821 w 3601452"/>
                <a:gd name="connsiteY67" fmla="*/ 794084 h 1492583"/>
                <a:gd name="connsiteX68" fmla="*/ 3392905 w 3601452"/>
                <a:gd name="connsiteY68" fmla="*/ 770021 h 1492583"/>
                <a:gd name="connsiteX69" fmla="*/ 3457074 w 3601452"/>
                <a:gd name="connsiteY69" fmla="*/ 721894 h 1492583"/>
                <a:gd name="connsiteX70" fmla="*/ 3481137 w 3601452"/>
                <a:gd name="connsiteY70" fmla="*/ 705852 h 1492583"/>
                <a:gd name="connsiteX71" fmla="*/ 3529263 w 3601452"/>
                <a:gd name="connsiteY71" fmla="*/ 697831 h 1492583"/>
                <a:gd name="connsiteX72" fmla="*/ 3553326 w 3601452"/>
                <a:gd name="connsiteY72" fmla="*/ 689810 h 1492583"/>
                <a:gd name="connsiteX73" fmla="*/ 3593431 w 3601452"/>
                <a:gd name="connsiteY73" fmla="*/ 641684 h 1492583"/>
                <a:gd name="connsiteX74" fmla="*/ 3601452 w 3601452"/>
                <a:gd name="connsiteY74" fmla="*/ 617621 h 1492583"/>
                <a:gd name="connsiteX75" fmla="*/ 3537284 w 3601452"/>
                <a:gd name="connsiteY75" fmla="*/ 553452 h 1492583"/>
                <a:gd name="connsiteX76" fmla="*/ 3521242 w 3601452"/>
                <a:gd name="connsiteY76" fmla="*/ 529389 h 1492583"/>
                <a:gd name="connsiteX77" fmla="*/ 3457074 w 3601452"/>
                <a:gd name="connsiteY77" fmla="*/ 497305 h 1492583"/>
                <a:gd name="connsiteX78" fmla="*/ 3416968 w 3601452"/>
                <a:gd name="connsiteY78" fmla="*/ 473242 h 1492583"/>
                <a:gd name="connsiteX79" fmla="*/ 3304674 w 3601452"/>
                <a:gd name="connsiteY79" fmla="*/ 417094 h 1492583"/>
                <a:gd name="connsiteX80" fmla="*/ 3216442 w 3601452"/>
                <a:gd name="connsiteY80" fmla="*/ 360947 h 1492583"/>
                <a:gd name="connsiteX81" fmla="*/ 3192379 w 3601452"/>
                <a:gd name="connsiteY81" fmla="*/ 328863 h 1492583"/>
                <a:gd name="connsiteX82" fmla="*/ 3168316 w 3601452"/>
                <a:gd name="connsiteY82" fmla="*/ 304800 h 1492583"/>
                <a:gd name="connsiteX83" fmla="*/ 3144252 w 3601452"/>
                <a:gd name="connsiteY83" fmla="*/ 272715 h 1492583"/>
                <a:gd name="connsiteX84" fmla="*/ 3088105 w 3601452"/>
                <a:gd name="connsiteY84" fmla="*/ 184484 h 1492583"/>
                <a:gd name="connsiteX85" fmla="*/ 3056021 w 3601452"/>
                <a:gd name="connsiteY85" fmla="*/ 136357 h 1492583"/>
                <a:gd name="connsiteX86" fmla="*/ 3023937 w 3601452"/>
                <a:gd name="connsiteY86" fmla="*/ 88231 h 1492583"/>
                <a:gd name="connsiteX87" fmla="*/ 3007895 w 3601452"/>
                <a:gd name="connsiteY87" fmla="*/ 64168 h 1492583"/>
                <a:gd name="connsiteX88" fmla="*/ 2999874 w 3601452"/>
                <a:gd name="connsiteY88" fmla="*/ 0 h 1492583"/>
                <a:gd name="connsiteX89" fmla="*/ 160421 w 3601452"/>
                <a:gd name="connsiteY89" fmla="*/ 8021 h 1492583"/>
                <a:gd name="connsiteX0" fmla="*/ 160421 w 3601452"/>
                <a:gd name="connsiteY0" fmla="*/ 8021 h 1634252"/>
                <a:gd name="connsiteX1" fmla="*/ 152400 w 3601452"/>
                <a:gd name="connsiteY1" fmla="*/ 32084 h 1634252"/>
                <a:gd name="connsiteX2" fmla="*/ 144379 w 3601452"/>
                <a:gd name="connsiteY2" fmla="*/ 64168 h 1634252"/>
                <a:gd name="connsiteX3" fmla="*/ 128337 w 3601452"/>
                <a:gd name="connsiteY3" fmla="*/ 88231 h 1634252"/>
                <a:gd name="connsiteX4" fmla="*/ 112295 w 3601452"/>
                <a:gd name="connsiteY4" fmla="*/ 144378 h 1634252"/>
                <a:gd name="connsiteX5" fmla="*/ 136358 w 3601452"/>
                <a:gd name="connsiteY5" fmla="*/ 192505 h 1634252"/>
                <a:gd name="connsiteX6" fmla="*/ 128337 w 3601452"/>
                <a:gd name="connsiteY6" fmla="*/ 224589 h 1634252"/>
                <a:gd name="connsiteX7" fmla="*/ 112295 w 3601452"/>
                <a:gd name="connsiteY7" fmla="*/ 248652 h 1634252"/>
                <a:gd name="connsiteX8" fmla="*/ 72189 w 3601452"/>
                <a:gd name="connsiteY8" fmla="*/ 328863 h 1634252"/>
                <a:gd name="connsiteX9" fmla="*/ 48126 w 3601452"/>
                <a:gd name="connsiteY9" fmla="*/ 368968 h 1634252"/>
                <a:gd name="connsiteX10" fmla="*/ 32084 w 3601452"/>
                <a:gd name="connsiteY10" fmla="*/ 393031 h 1634252"/>
                <a:gd name="connsiteX11" fmla="*/ 0 w 3601452"/>
                <a:gd name="connsiteY11" fmla="*/ 417094 h 1634252"/>
                <a:gd name="connsiteX12" fmla="*/ 8021 w 3601452"/>
                <a:gd name="connsiteY12" fmla="*/ 449178 h 1634252"/>
                <a:gd name="connsiteX13" fmla="*/ 24063 w 3601452"/>
                <a:gd name="connsiteY13" fmla="*/ 497305 h 1634252"/>
                <a:gd name="connsiteX14" fmla="*/ 40105 w 3601452"/>
                <a:gd name="connsiteY14" fmla="*/ 553452 h 1634252"/>
                <a:gd name="connsiteX15" fmla="*/ 56147 w 3601452"/>
                <a:gd name="connsiteY15" fmla="*/ 577515 h 1634252"/>
                <a:gd name="connsiteX16" fmla="*/ 72189 w 3601452"/>
                <a:gd name="connsiteY16" fmla="*/ 641684 h 1634252"/>
                <a:gd name="connsiteX17" fmla="*/ 88231 w 3601452"/>
                <a:gd name="connsiteY17" fmla="*/ 673768 h 1634252"/>
                <a:gd name="connsiteX18" fmla="*/ 120316 w 3601452"/>
                <a:gd name="connsiteY18" fmla="*/ 786063 h 1634252"/>
                <a:gd name="connsiteX19" fmla="*/ 152400 w 3601452"/>
                <a:gd name="connsiteY19" fmla="*/ 890336 h 1634252"/>
                <a:gd name="connsiteX20" fmla="*/ 248652 w 3601452"/>
                <a:gd name="connsiteY20" fmla="*/ 970547 h 1634252"/>
                <a:gd name="connsiteX21" fmla="*/ 280737 w 3601452"/>
                <a:gd name="connsiteY21" fmla="*/ 1002631 h 1634252"/>
                <a:gd name="connsiteX22" fmla="*/ 336884 w 3601452"/>
                <a:gd name="connsiteY22" fmla="*/ 1018673 h 1634252"/>
                <a:gd name="connsiteX23" fmla="*/ 360947 w 3601452"/>
                <a:gd name="connsiteY23" fmla="*/ 1026694 h 1634252"/>
                <a:gd name="connsiteX24" fmla="*/ 401052 w 3601452"/>
                <a:gd name="connsiteY24" fmla="*/ 1018673 h 1634252"/>
                <a:gd name="connsiteX25" fmla="*/ 633663 w 3601452"/>
                <a:gd name="connsiteY25" fmla="*/ 994610 h 1634252"/>
                <a:gd name="connsiteX26" fmla="*/ 721895 w 3601452"/>
                <a:gd name="connsiteY26" fmla="*/ 922421 h 1634252"/>
                <a:gd name="connsiteX27" fmla="*/ 753979 w 3601452"/>
                <a:gd name="connsiteY27" fmla="*/ 938463 h 1634252"/>
                <a:gd name="connsiteX28" fmla="*/ 770021 w 3601452"/>
                <a:gd name="connsiteY28" fmla="*/ 962526 h 1634252"/>
                <a:gd name="connsiteX29" fmla="*/ 850231 w 3601452"/>
                <a:gd name="connsiteY29" fmla="*/ 1002631 h 1634252"/>
                <a:gd name="connsiteX30" fmla="*/ 954505 w 3601452"/>
                <a:gd name="connsiteY30" fmla="*/ 986589 h 1634252"/>
                <a:gd name="connsiteX31" fmla="*/ 1187116 w 3601452"/>
                <a:gd name="connsiteY31" fmla="*/ 858252 h 1634252"/>
                <a:gd name="connsiteX32" fmla="*/ 1235242 w 3601452"/>
                <a:gd name="connsiteY32" fmla="*/ 818147 h 1634252"/>
                <a:gd name="connsiteX33" fmla="*/ 1307431 w 3601452"/>
                <a:gd name="connsiteY33" fmla="*/ 786063 h 1634252"/>
                <a:gd name="connsiteX34" fmla="*/ 1387642 w 3601452"/>
                <a:gd name="connsiteY34" fmla="*/ 729915 h 1634252"/>
                <a:gd name="connsiteX35" fmla="*/ 1411705 w 3601452"/>
                <a:gd name="connsiteY35" fmla="*/ 713873 h 1634252"/>
                <a:gd name="connsiteX36" fmla="*/ 1467852 w 3601452"/>
                <a:gd name="connsiteY36" fmla="*/ 818147 h 1634252"/>
                <a:gd name="connsiteX37" fmla="*/ 1483895 w 3601452"/>
                <a:gd name="connsiteY37" fmla="*/ 858252 h 1634252"/>
                <a:gd name="connsiteX38" fmla="*/ 1616242 w 3601452"/>
                <a:gd name="connsiteY38" fmla="*/ 778042 h 1634252"/>
                <a:gd name="connsiteX39" fmla="*/ 1848853 w 3601452"/>
                <a:gd name="connsiteY39" fmla="*/ 477253 h 1634252"/>
                <a:gd name="connsiteX40" fmla="*/ 1572126 w 3601452"/>
                <a:gd name="connsiteY40" fmla="*/ 994610 h 1634252"/>
                <a:gd name="connsiteX41" fmla="*/ 741947 w 3601452"/>
                <a:gd name="connsiteY41" fmla="*/ 1628273 h 1634252"/>
                <a:gd name="connsiteX42" fmla="*/ 1604210 w 3601452"/>
                <a:gd name="connsiteY42" fmla="*/ 1026694 h 1634252"/>
                <a:gd name="connsiteX43" fmla="*/ 1684421 w 3601452"/>
                <a:gd name="connsiteY43" fmla="*/ 986589 h 1634252"/>
                <a:gd name="connsiteX44" fmla="*/ 1740568 w 3601452"/>
                <a:gd name="connsiteY44" fmla="*/ 962526 h 1634252"/>
                <a:gd name="connsiteX45" fmla="*/ 1900989 w 3601452"/>
                <a:gd name="connsiteY45" fmla="*/ 922421 h 1634252"/>
                <a:gd name="connsiteX46" fmla="*/ 1965158 w 3601452"/>
                <a:gd name="connsiteY46" fmla="*/ 906378 h 1634252"/>
                <a:gd name="connsiteX47" fmla="*/ 2189747 w 3601452"/>
                <a:gd name="connsiteY47" fmla="*/ 882315 h 1634252"/>
                <a:gd name="connsiteX48" fmla="*/ 2245895 w 3601452"/>
                <a:gd name="connsiteY48" fmla="*/ 858252 h 1634252"/>
                <a:gd name="connsiteX49" fmla="*/ 2302042 w 3601452"/>
                <a:gd name="connsiteY49" fmla="*/ 850231 h 1634252"/>
                <a:gd name="connsiteX50" fmla="*/ 2446421 w 3601452"/>
                <a:gd name="connsiteY50" fmla="*/ 826168 h 1634252"/>
                <a:gd name="connsiteX51" fmla="*/ 2502568 w 3601452"/>
                <a:gd name="connsiteY51" fmla="*/ 810126 h 1634252"/>
                <a:gd name="connsiteX52" fmla="*/ 2606842 w 3601452"/>
                <a:gd name="connsiteY52" fmla="*/ 802105 h 1634252"/>
                <a:gd name="connsiteX53" fmla="*/ 2662989 w 3601452"/>
                <a:gd name="connsiteY53" fmla="*/ 810126 h 1634252"/>
                <a:gd name="connsiteX54" fmla="*/ 2751221 w 3601452"/>
                <a:gd name="connsiteY54" fmla="*/ 858252 h 1634252"/>
                <a:gd name="connsiteX55" fmla="*/ 2783305 w 3601452"/>
                <a:gd name="connsiteY55" fmla="*/ 890336 h 1634252"/>
                <a:gd name="connsiteX56" fmla="*/ 2807368 w 3601452"/>
                <a:gd name="connsiteY56" fmla="*/ 898357 h 1634252"/>
                <a:gd name="connsiteX57" fmla="*/ 2831431 w 3601452"/>
                <a:gd name="connsiteY57" fmla="*/ 938463 h 1634252"/>
                <a:gd name="connsiteX58" fmla="*/ 2879558 w 3601452"/>
                <a:gd name="connsiteY58" fmla="*/ 986589 h 1634252"/>
                <a:gd name="connsiteX59" fmla="*/ 2903621 w 3601452"/>
                <a:gd name="connsiteY59" fmla="*/ 1010652 h 1634252"/>
                <a:gd name="connsiteX60" fmla="*/ 2919663 w 3601452"/>
                <a:gd name="connsiteY60" fmla="*/ 1034715 h 1634252"/>
                <a:gd name="connsiteX61" fmla="*/ 2943726 w 3601452"/>
                <a:gd name="connsiteY61" fmla="*/ 1050757 h 1634252"/>
                <a:gd name="connsiteX62" fmla="*/ 2959768 w 3601452"/>
                <a:gd name="connsiteY62" fmla="*/ 1066800 h 1634252"/>
                <a:gd name="connsiteX63" fmla="*/ 3039979 w 3601452"/>
                <a:gd name="connsiteY63" fmla="*/ 1050757 h 1634252"/>
                <a:gd name="connsiteX64" fmla="*/ 3152274 w 3601452"/>
                <a:gd name="connsiteY64" fmla="*/ 986589 h 1634252"/>
                <a:gd name="connsiteX65" fmla="*/ 3224463 w 3601452"/>
                <a:gd name="connsiteY65" fmla="*/ 938463 h 1634252"/>
                <a:gd name="connsiteX66" fmla="*/ 3312695 w 3601452"/>
                <a:gd name="connsiteY66" fmla="*/ 842210 h 1634252"/>
                <a:gd name="connsiteX67" fmla="*/ 3360821 w 3601452"/>
                <a:gd name="connsiteY67" fmla="*/ 794084 h 1634252"/>
                <a:gd name="connsiteX68" fmla="*/ 3392905 w 3601452"/>
                <a:gd name="connsiteY68" fmla="*/ 770021 h 1634252"/>
                <a:gd name="connsiteX69" fmla="*/ 3457074 w 3601452"/>
                <a:gd name="connsiteY69" fmla="*/ 721894 h 1634252"/>
                <a:gd name="connsiteX70" fmla="*/ 3481137 w 3601452"/>
                <a:gd name="connsiteY70" fmla="*/ 705852 h 1634252"/>
                <a:gd name="connsiteX71" fmla="*/ 3529263 w 3601452"/>
                <a:gd name="connsiteY71" fmla="*/ 697831 h 1634252"/>
                <a:gd name="connsiteX72" fmla="*/ 3553326 w 3601452"/>
                <a:gd name="connsiteY72" fmla="*/ 689810 h 1634252"/>
                <a:gd name="connsiteX73" fmla="*/ 3593431 w 3601452"/>
                <a:gd name="connsiteY73" fmla="*/ 641684 h 1634252"/>
                <a:gd name="connsiteX74" fmla="*/ 3601452 w 3601452"/>
                <a:gd name="connsiteY74" fmla="*/ 617621 h 1634252"/>
                <a:gd name="connsiteX75" fmla="*/ 3537284 w 3601452"/>
                <a:gd name="connsiteY75" fmla="*/ 553452 h 1634252"/>
                <a:gd name="connsiteX76" fmla="*/ 3521242 w 3601452"/>
                <a:gd name="connsiteY76" fmla="*/ 529389 h 1634252"/>
                <a:gd name="connsiteX77" fmla="*/ 3457074 w 3601452"/>
                <a:gd name="connsiteY77" fmla="*/ 497305 h 1634252"/>
                <a:gd name="connsiteX78" fmla="*/ 3416968 w 3601452"/>
                <a:gd name="connsiteY78" fmla="*/ 473242 h 1634252"/>
                <a:gd name="connsiteX79" fmla="*/ 3304674 w 3601452"/>
                <a:gd name="connsiteY79" fmla="*/ 417094 h 1634252"/>
                <a:gd name="connsiteX80" fmla="*/ 3216442 w 3601452"/>
                <a:gd name="connsiteY80" fmla="*/ 360947 h 1634252"/>
                <a:gd name="connsiteX81" fmla="*/ 3192379 w 3601452"/>
                <a:gd name="connsiteY81" fmla="*/ 328863 h 1634252"/>
                <a:gd name="connsiteX82" fmla="*/ 3168316 w 3601452"/>
                <a:gd name="connsiteY82" fmla="*/ 304800 h 1634252"/>
                <a:gd name="connsiteX83" fmla="*/ 3144252 w 3601452"/>
                <a:gd name="connsiteY83" fmla="*/ 272715 h 1634252"/>
                <a:gd name="connsiteX84" fmla="*/ 3088105 w 3601452"/>
                <a:gd name="connsiteY84" fmla="*/ 184484 h 1634252"/>
                <a:gd name="connsiteX85" fmla="*/ 3056021 w 3601452"/>
                <a:gd name="connsiteY85" fmla="*/ 136357 h 1634252"/>
                <a:gd name="connsiteX86" fmla="*/ 3023937 w 3601452"/>
                <a:gd name="connsiteY86" fmla="*/ 88231 h 1634252"/>
                <a:gd name="connsiteX87" fmla="*/ 3007895 w 3601452"/>
                <a:gd name="connsiteY87" fmla="*/ 64168 h 1634252"/>
                <a:gd name="connsiteX88" fmla="*/ 2999874 w 3601452"/>
                <a:gd name="connsiteY88" fmla="*/ 0 h 1634252"/>
                <a:gd name="connsiteX89" fmla="*/ 160421 w 3601452"/>
                <a:gd name="connsiteY89" fmla="*/ 8021 h 1634252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848853 w 3601452"/>
                <a:gd name="connsiteY39" fmla="*/ 477253 h 1712494"/>
                <a:gd name="connsiteX40" fmla="*/ 1572126 w 3601452"/>
                <a:gd name="connsiteY40" fmla="*/ 9946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684421 w 3601452"/>
                <a:gd name="connsiteY43" fmla="*/ 986589 h 1712494"/>
                <a:gd name="connsiteX44" fmla="*/ 1740568 w 3601452"/>
                <a:gd name="connsiteY44" fmla="*/ 9625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684421 w 3601452"/>
                <a:gd name="connsiteY43" fmla="*/ 986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892968 w 3601452"/>
                <a:gd name="connsiteY44" fmla="*/ 11149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605588 h 1797383"/>
                <a:gd name="connsiteX40" fmla="*/ 1848853 w 3601452"/>
                <a:gd name="connsiteY40" fmla="*/ 477253 h 1797383"/>
                <a:gd name="connsiteX41" fmla="*/ 1343526 w 3601452"/>
                <a:gd name="connsiteY41" fmla="*/ 1299410 h 1797383"/>
                <a:gd name="connsiteX42" fmla="*/ 741947 w 3601452"/>
                <a:gd name="connsiteY42" fmla="*/ 1628273 h 1797383"/>
                <a:gd name="connsiteX43" fmla="*/ 1604210 w 3601452"/>
                <a:gd name="connsiteY43" fmla="*/ 1712494 h 1797383"/>
                <a:gd name="connsiteX44" fmla="*/ 1913021 w 3601452"/>
                <a:gd name="connsiteY44" fmla="*/ 1367589 h 1797383"/>
                <a:gd name="connsiteX45" fmla="*/ 1892968 w 3601452"/>
                <a:gd name="connsiteY45" fmla="*/ 1114926 h 1797383"/>
                <a:gd name="connsiteX46" fmla="*/ 1900989 w 3601452"/>
                <a:gd name="connsiteY46" fmla="*/ 922421 h 1797383"/>
                <a:gd name="connsiteX47" fmla="*/ 1965158 w 3601452"/>
                <a:gd name="connsiteY47" fmla="*/ 906378 h 1797383"/>
                <a:gd name="connsiteX48" fmla="*/ 2189747 w 3601452"/>
                <a:gd name="connsiteY48" fmla="*/ 882315 h 1797383"/>
                <a:gd name="connsiteX49" fmla="*/ 2245895 w 3601452"/>
                <a:gd name="connsiteY49" fmla="*/ 858252 h 1797383"/>
                <a:gd name="connsiteX50" fmla="*/ 2302042 w 3601452"/>
                <a:gd name="connsiteY50" fmla="*/ 850231 h 1797383"/>
                <a:gd name="connsiteX51" fmla="*/ 2446421 w 3601452"/>
                <a:gd name="connsiteY51" fmla="*/ 826168 h 1797383"/>
                <a:gd name="connsiteX52" fmla="*/ 2502568 w 3601452"/>
                <a:gd name="connsiteY52" fmla="*/ 810126 h 1797383"/>
                <a:gd name="connsiteX53" fmla="*/ 2606842 w 3601452"/>
                <a:gd name="connsiteY53" fmla="*/ 802105 h 1797383"/>
                <a:gd name="connsiteX54" fmla="*/ 2662989 w 3601452"/>
                <a:gd name="connsiteY54" fmla="*/ 810126 h 1797383"/>
                <a:gd name="connsiteX55" fmla="*/ 2751221 w 3601452"/>
                <a:gd name="connsiteY55" fmla="*/ 858252 h 1797383"/>
                <a:gd name="connsiteX56" fmla="*/ 2783305 w 3601452"/>
                <a:gd name="connsiteY56" fmla="*/ 890336 h 1797383"/>
                <a:gd name="connsiteX57" fmla="*/ 2807368 w 3601452"/>
                <a:gd name="connsiteY57" fmla="*/ 898357 h 1797383"/>
                <a:gd name="connsiteX58" fmla="*/ 2831431 w 3601452"/>
                <a:gd name="connsiteY58" fmla="*/ 938463 h 1797383"/>
                <a:gd name="connsiteX59" fmla="*/ 2879558 w 3601452"/>
                <a:gd name="connsiteY59" fmla="*/ 986589 h 1797383"/>
                <a:gd name="connsiteX60" fmla="*/ 2903621 w 3601452"/>
                <a:gd name="connsiteY60" fmla="*/ 1010652 h 1797383"/>
                <a:gd name="connsiteX61" fmla="*/ 2919663 w 3601452"/>
                <a:gd name="connsiteY61" fmla="*/ 1034715 h 1797383"/>
                <a:gd name="connsiteX62" fmla="*/ 2943726 w 3601452"/>
                <a:gd name="connsiteY62" fmla="*/ 1050757 h 1797383"/>
                <a:gd name="connsiteX63" fmla="*/ 2959768 w 3601452"/>
                <a:gd name="connsiteY63" fmla="*/ 1066800 h 1797383"/>
                <a:gd name="connsiteX64" fmla="*/ 3039979 w 3601452"/>
                <a:gd name="connsiteY64" fmla="*/ 1050757 h 1797383"/>
                <a:gd name="connsiteX65" fmla="*/ 3152274 w 3601452"/>
                <a:gd name="connsiteY65" fmla="*/ 986589 h 1797383"/>
                <a:gd name="connsiteX66" fmla="*/ 3224463 w 3601452"/>
                <a:gd name="connsiteY66" fmla="*/ 938463 h 1797383"/>
                <a:gd name="connsiteX67" fmla="*/ 3312695 w 3601452"/>
                <a:gd name="connsiteY67" fmla="*/ 842210 h 1797383"/>
                <a:gd name="connsiteX68" fmla="*/ 3360821 w 3601452"/>
                <a:gd name="connsiteY68" fmla="*/ 794084 h 1797383"/>
                <a:gd name="connsiteX69" fmla="*/ 3392905 w 3601452"/>
                <a:gd name="connsiteY69" fmla="*/ 770021 h 1797383"/>
                <a:gd name="connsiteX70" fmla="*/ 3457074 w 3601452"/>
                <a:gd name="connsiteY70" fmla="*/ 721894 h 1797383"/>
                <a:gd name="connsiteX71" fmla="*/ 3481137 w 3601452"/>
                <a:gd name="connsiteY71" fmla="*/ 705852 h 1797383"/>
                <a:gd name="connsiteX72" fmla="*/ 3529263 w 3601452"/>
                <a:gd name="connsiteY72" fmla="*/ 697831 h 1797383"/>
                <a:gd name="connsiteX73" fmla="*/ 3553326 w 3601452"/>
                <a:gd name="connsiteY73" fmla="*/ 689810 h 1797383"/>
                <a:gd name="connsiteX74" fmla="*/ 3593431 w 3601452"/>
                <a:gd name="connsiteY74" fmla="*/ 641684 h 1797383"/>
                <a:gd name="connsiteX75" fmla="*/ 3601452 w 3601452"/>
                <a:gd name="connsiteY75" fmla="*/ 617621 h 1797383"/>
                <a:gd name="connsiteX76" fmla="*/ 3537284 w 3601452"/>
                <a:gd name="connsiteY76" fmla="*/ 553452 h 1797383"/>
                <a:gd name="connsiteX77" fmla="*/ 3521242 w 3601452"/>
                <a:gd name="connsiteY77" fmla="*/ 529389 h 1797383"/>
                <a:gd name="connsiteX78" fmla="*/ 3457074 w 3601452"/>
                <a:gd name="connsiteY78" fmla="*/ 497305 h 1797383"/>
                <a:gd name="connsiteX79" fmla="*/ 3416968 w 3601452"/>
                <a:gd name="connsiteY79" fmla="*/ 473242 h 1797383"/>
                <a:gd name="connsiteX80" fmla="*/ 3304674 w 3601452"/>
                <a:gd name="connsiteY80" fmla="*/ 417094 h 1797383"/>
                <a:gd name="connsiteX81" fmla="*/ 3216442 w 3601452"/>
                <a:gd name="connsiteY81" fmla="*/ 360947 h 1797383"/>
                <a:gd name="connsiteX82" fmla="*/ 3192379 w 3601452"/>
                <a:gd name="connsiteY82" fmla="*/ 328863 h 1797383"/>
                <a:gd name="connsiteX83" fmla="*/ 3168316 w 3601452"/>
                <a:gd name="connsiteY83" fmla="*/ 304800 h 1797383"/>
                <a:gd name="connsiteX84" fmla="*/ 3144252 w 3601452"/>
                <a:gd name="connsiteY84" fmla="*/ 272715 h 1797383"/>
                <a:gd name="connsiteX85" fmla="*/ 3088105 w 3601452"/>
                <a:gd name="connsiteY85" fmla="*/ 184484 h 1797383"/>
                <a:gd name="connsiteX86" fmla="*/ 3056021 w 3601452"/>
                <a:gd name="connsiteY86" fmla="*/ 136357 h 1797383"/>
                <a:gd name="connsiteX87" fmla="*/ 3023937 w 3601452"/>
                <a:gd name="connsiteY87" fmla="*/ 88231 h 1797383"/>
                <a:gd name="connsiteX88" fmla="*/ 3007895 w 3601452"/>
                <a:gd name="connsiteY88" fmla="*/ 64168 h 1797383"/>
                <a:gd name="connsiteX89" fmla="*/ 2999874 w 3601452"/>
                <a:gd name="connsiteY89" fmla="*/ 0 h 1797383"/>
                <a:gd name="connsiteX90" fmla="*/ 160421 w 3601452"/>
                <a:gd name="connsiteY90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628274 w 3601452"/>
                <a:gd name="connsiteY40" fmla="*/ 605588 h 1712494"/>
                <a:gd name="connsiteX41" fmla="*/ 1343526 w 3601452"/>
                <a:gd name="connsiteY41" fmla="*/ 1299410 h 1712494"/>
                <a:gd name="connsiteX42" fmla="*/ 741947 w 3601452"/>
                <a:gd name="connsiteY42" fmla="*/ 1628273 h 1712494"/>
                <a:gd name="connsiteX43" fmla="*/ 1604210 w 3601452"/>
                <a:gd name="connsiteY43" fmla="*/ 1712494 h 1712494"/>
                <a:gd name="connsiteX44" fmla="*/ 1913021 w 3601452"/>
                <a:gd name="connsiteY44" fmla="*/ 1367589 h 1712494"/>
                <a:gd name="connsiteX45" fmla="*/ 1892968 w 3601452"/>
                <a:gd name="connsiteY45" fmla="*/ 1114926 h 1712494"/>
                <a:gd name="connsiteX46" fmla="*/ 1900989 w 3601452"/>
                <a:gd name="connsiteY46" fmla="*/ 922421 h 1712494"/>
                <a:gd name="connsiteX47" fmla="*/ 1965158 w 3601452"/>
                <a:gd name="connsiteY47" fmla="*/ 906378 h 1712494"/>
                <a:gd name="connsiteX48" fmla="*/ 2189747 w 3601452"/>
                <a:gd name="connsiteY48" fmla="*/ 882315 h 1712494"/>
                <a:gd name="connsiteX49" fmla="*/ 2245895 w 3601452"/>
                <a:gd name="connsiteY49" fmla="*/ 858252 h 1712494"/>
                <a:gd name="connsiteX50" fmla="*/ 2302042 w 3601452"/>
                <a:gd name="connsiteY50" fmla="*/ 850231 h 1712494"/>
                <a:gd name="connsiteX51" fmla="*/ 2446421 w 3601452"/>
                <a:gd name="connsiteY51" fmla="*/ 826168 h 1712494"/>
                <a:gd name="connsiteX52" fmla="*/ 2502568 w 3601452"/>
                <a:gd name="connsiteY52" fmla="*/ 810126 h 1712494"/>
                <a:gd name="connsiteX53" fmla="*/ 2606842 w 3601452"/>
                <a:gd name="connsiteY53" fmla="*/ 802105 h 1712494"/>
                <a:gd name="connsiteX54" fmla="*/ 2662989 w 3601452"/>
                <a:gd name="connsiteY54" fmla="*/ 810126 h 1712494"/>
                <a:gd name="connsiteX55" fmla="*/ 2751221 w 3601452"/>
                <a:gd name="connsiteY55" fmla="*/ 858252 h 1712494"/>
                <a:gd name="connsiteX56" fmla="*/ 2783305 w 3601452"/>
                <a:gd name="connsiteY56" fmla="*/ 890336 h 1712494"/>
                <a:gd name="connsiteX57" fmla="*/ 2807368 w 3601452"/>
                <a:gd name="connsiteY57" fmla="*/ 898357 h 1712494"/>
                <a:gd name="connsiteX58" fmla="*/ 2831431 w 3601452"/>
                <a:gd name="connsiteY58" fmla="*/ 938463 h 1712494"/>
                <a:gd name="connsiteX59" fmla="*/ 2879558 w 3601452"/>
                <a:gd name="connsiteY59" fmla="*/ 986589 h 1712494"/>
                <a:gd name="connsiteX60" fmla="*/ 2903621 w 3601452"/>
                <a:gd name="connsiteY60" fmla="*/ 1010652 h 1712494"/>
                <a:gd name="connsiteX61" fmla="*/ 2919663 w 3601452"/>
                <a:gd name="connsiteY61" fmla="*/ 1034715 h 1712494"/>
                <a:gd name="connsiteX62" fmla="*/ 2943726 w 3601452"/>
                <a:gd name="connsiteY62" fmla="*/ 1050757 h 1712494"/>
                <a:gd name="connsiteX63" fmla="*/ 2959768 w 3601452"/>
                <a:gd name="connsiteY63" fmla="*/ 1066800 h 1712494"/>
                <a:gd name="connsiteX64" fmla="*/ 3039979 w 3601452"/>
                <a:gd name="connsiteY64" fmla="*/ 1050757 h 1712494"/>
                <a:gd name="connsiteX65" fmla="*/ 3152274 w 3601452"/>
                <a:gd name="connsiteY65" fmla="*/ 986589 h 1712494"/>
                <a:gd name="connsiteX66" fmla="*/ 3224463 w 3601452"/>
                <a:gd name="connsiteY66" fmla="*/ 938463 h 1712494"/>
                <a:gd name="connsiteX67" fmla="*/ 3312695 w 3601452"/>
                <a:gd name="connsiteY67" fmla="*/ 842210 h 1712494"/>
                <a:gd name="connsiteX68" fmla="*/ 3360821 w 3601452"/>
                <a:gd name="connsiteY68" fmla="*/ 794084 h 1712494"/>
                <a:gd name="connsiteX69" fmla="*/ 3392905 w 3601452"/>
                <a:gd name="connsiteY69" fmla="*/ 770021 h 1712494"/>
                <a:gd name="connsiteX70" fmla="*/ 3457074 w 3601452"/>
                <a:gd name="connsiteY70" fmla="*/ 721894 h 1712494"/>
                <a:gd name="connsiteX71" fmla="*/ 3481137 w 3601452"/>
                <a:gd name="connsiteY71" fmla="*/ 705852 h 1712494"/>
                <a:gd name="connsiteX72" fmla="*/ 3529263 w 3601452"/>
                <a:gd name="connsiteY72" fmla="*/ 697831 h 1712494"/>
                <a:gd name="connsiteX73" fmla="*/ 3553326 w 3601452"/>
                <a:gd name="connsiteY73" fmla="*/ 689810 h 1712494"/>
                <a:gd name="connsiteX74" fmla="*/ 3593431 w 3601452"/>
                <a:gd name="connsiteY74" fmla="*/ 641684 h 1712494"/>
                <a:gd name="connsiteX75" fmla="*/ 3601452 w 3601452"/>
                <a:gd name="connsiteY75" fmla="*/ 617621 h 1712494"/>
                <a:gd name="connsiteX76" fmla="*/ 3537284 w 3601452"/>
                <a:gd name="connsiteY76" fmla="*/ 553452 h 1712494"/>
                <a:gd name="connsiteX77" fmla="*/ 3521242 w 3601452"/>
                <a:gd name="connsiteY77" fmla="*/ 529389 h 1712494"/>
                <a:gd name="connsiteX78" fmla="*/ 3457074 w 3601452"/>
                <a:gd name="connsiteY78" fmla="*/ 497305 h 1712494"/>
                <a:gd name="connsiteX79" fmla="*/ 3416968 w 3601452"/>
                <a:gd name="connsiteY79" fmla="*/ 473242 h 1712494"/>
                <a:gd name="connsiteX80" fmla="*/ 3304674 w 3601452"/>
                <a:gd name="connsiteY80" fmla="*/ 417094 h 1712494"/>
                <a:gd name="connsiteX81" fmla="*/ 3216442 w 3601452"/>
                <a:gd name="connsiteY81" fmla="*/ 360947 h 1712494"/>
                <a:gd name="connsiteX82" fmla="*/ 3192379 w 3601452"/>
                <a:gd name="connsiteY82" fmla="*/ 328863 h 1712494"/>
                <a:gd name="connsiteX83" fmla="*/ 3168316 w 3601452"/>
                <a:gd name="connsiteY83" fmla="*/ 304800 h 1712494"/>
                <a:gd name="connsiteX84" fmla="*/ 3144252 w 3601452"/>
                <a:gd name="connsiteY84" fmla="*/ 272715 h 1712494"/>
                <a:gd name="connsiteX85" fmla="*/ 3088105 w 3601452"/>
                <a:gd name="connsiteY85" fmla="*/ 184484 h 1712494"/>
                <a:gd name="connsiteX86" fmla="*/ 3056021 w 3601452"/>
                <a:gd name="connsiteY86" fmla="*/ 136357 h 1712494"/>
                <a:gd name="connsiteX87" fmla="*/ 3023937 w 3601452"/>
                <a:gd name="connsiteY87" fmla="*/ 88231 h 1712494"/>
                <a:gd name="connsiteX88" fmla="*/ 3007895 w 3601452"/>
                <a:gd name="connsiteY88" fmla="*/ 64168 h 1712494"/>
                <a:gd name="connsiteX89" fmla="*/ 2999874 w 3601452"/>
                <a:gd name="connsiteY89" fmla="*/ 0 h 1712494"/>
                <a:gd name="connsiteX90" fmla="*/ 160421 w 3601452"/>
                <a:gd name="connsiteY90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913021 w 3601452"/>
                <a:gd name="connsiteY43" fmla="*/ 1367589 h 1712494"/>
                <a:gd name="connsiteX44" fmla="*/ 1892968 w 3601452"/>
                <a:gd name="connsiteY44" fmla="*/ 11149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1604210 w 3601452"/>
                <a:gd name="connsiteY41" fmla="*/ 1712494 h 1712494"/>
                <a:gd name="connsiteX42" fmla="*/ 1913021 w 3601452"/>
                <a:gd name="connsiteY42" fmla="*/ 1367589 h 1712494"/>
                <a:gd name="connsiteX43" fmla="*/ 1892968 w 3601452"/>
                <a:gd name="connsiteY43" fmla="*/ 1114926 h 1712494"/>
                <a:gd name="connsiteX44" fmla="*/ 1900989 w 3601452"/>
                <a:gd name="connsiteY44" fmla="*/ 922421 h 1712494"/>
                <a:gd name="connsiteX45" fmla="*/ 1965158 w 3601452"/>
                <a:gd name="connsiteY45" fmla="*/ 906378 h 1712494"/>
                <a:gd name="connsiteX46" fmla="*/ 2189747 w 3601452"/>
                <a:gd name="connsiteY46" fmla="*/ 882315 h 1712494"/>
                <a:gd name="connsiteX47" fmla="*/ 2245895 w 3601452"/>
                <a:gd name="connsiteY47" fmla="*/ 858252 h 1712494"/>
                <a:gd name="connsiteX48" fmla="*/ 2302042 w 3601452"/>
                <a:gd name="connsiteY48" fmla="*/ 850231 h 1712494"/>
                <a:gd name="connsiteX49" fmla="*/ 2446421 w 3601452"/>
                <a:gd name="connsiteY49" fmla="*/ 826168 h 1712494"/>
                <a:gd name="connsiteX50" fmla="*/ 2502568 w 3601452"/>
                <a:gd name="connsiteY50" fmla="*/ 810126 h 1712494"/>
                <a:gd name="connsiteX51" fmla="*/ 2606842 w 3601452"/>
                <a:gd name="connsiteY51" fmla="*/ 802105 h 1712494"/>
                <a:gd name="connsiteX52" fmla="*/ 2662989 w 3601452"/>
                <a:gd name="connsiteY52" fmla="*/ 810126 h 1712494"/>
                <a:gd name="connsiteX53" fmla="*/ 2751221 w 3601452"/>
                <a:gd name="connsiteY53" fmla="*/ 858252 h 1712494"/>
                <a:gd name="connsiteX54" fmla="*/ 2783305 w 3601452"/>
                <a:gd name="connsiteY54" fmla="*/ 890336 h 1712494"/>
                <a:gd name="connsiteX55" fmla="*/ 2807368 w 3601452"/>
                <a:gd name="connsiteY55" fmla="*/ 898357 h 1712494"/>
                <a:gd name="connsiteX56" fmla="*/ 2831431 w 3601452"/>
                <a:gd name="connsiteY56" fmla="*/ 938463 h 1712494"/>
                <a:gd name="connsiteX57" fmla="*/ 2879558 w 3601452"/>
                <a:gd name="connsiteY57" fmla="*/ 986589 h 1712494"/>
                <a:gd name="connsiteX58" fmla="*/ 2903621 w 3601452"/>
                <a:gd name="connsiteY58" fmla="*/ 1010652 h 1712494"/>
                <a:gd name="connsiteX59" fmla="*/ 2919663 w 3601452"/>
                <a:gd name="connsiteY59" fmla="*/ 1034715 h 1712494"/>
                <a:gd name="connsiteX60" fmla="*/ 2943726 w 3601452"/>
                <a:gd name="connsiteY60" fmla="*/ 1050757 h 1712494"/>
                <a:gd name="connsiteX61" fmla="*/ 2959768 w 3601452"/>
                <a:gd name="connsiteY61" fmla="*/ 1066800 h 1712494"/>
                <a:gd name="connsiteX62" fmla="*/ 3039979 w 3601452"/>
                <a:gd name="connsiteY62" fmla="*/ 1050757 h 1712494"/>
                <a:gd name="connsiteX63" fmla="*/ 3152274 w 3601452"/>
                <a:gd name="connsiteY63" fmla="*/ 986589 h 1712494"/>
                <a:gd name="connsiteX64" fmla="*/ 3224463 w 3601452"/>
                <a:gd name="connsiteY64" fmla="*/ 938463 h 1712494"/>
                <a:gd name="connsiteX65" fmla="*/ 3312695 w 3601452"/>
                <a:gd name="connsiteY65" fmla="*/ 842210 h 1712494"/>
                <a:gd name="connsiteX66" fmla="*/ 3360821 w 3601452"/>
                <a:gd name="connsiteY66" fmla="*/ 794084 h 1712494"/>
                <a:gd name="connsiteX67" fmla="*/ 3392905 w 3601452"/>
                <a:gd name="connsiteY67" fmla="*/ 770021 h 1712494"/>
                <a:gd name="connsiteX68" fmla="*/ 3457074 w 3601452"/>
                <a:gd name="connsiteY68" fmla="*/ 721894 h 1712494"/>
                <a:gd name="connsiteX69" fmla="*/ 3481137 w 3601452"/>
                <a:gd name="connsiteY69" fmla="*/ 705852 h 1712494"/>
                <a:gd name="connsiteX70" fmla="*/ 3529263 w 3601452"/>
                <a:gd name="connsiteY70" fmla="*/ 697831 h 1712494"/>
                <a:gd name="connsiteX71" fmla="*/ 3553326 w 3601452"/>
                <a:gd name="connsiteY71" fmla="*/ 689810 h 1712494"/>
                <a:gd name="connsiteX72" fmla="*/ 3593431 w 3601452"/>
                <a:gd name="connsiteY72" fmla="*/ 641684 h 1712494"/>
                <a:gd name="connsiteX73" fmla="*/ 3601452 w 3601452"/>
                <a:gd name="connsiteY73" fmla="*/ 617621 h 1712494"/>
                <a:gd name="connsiteX74" fmla="*/ 3537284 w 3601452"/>
                <a:gd name="connsiteY74" fmla="*/ 553452 h 1712494"/>
                <a:gd name="connsiteX75" fmla="*/ 3521242 w 3601452"/>
                <a:gd name="connsiteY75" fmla="*/ 529389 h 1712494"/>
                <a:gd name="connsiteX76" fmla="*/ 3457074 w 3601452"/>
                <a:gd name="connsiteY76" fmla="*/ 497305 h 1712494"/>
                <a:gd name="connsiteX77" fmla="*/ 3416968 w 3601452"/>
                <a:gd name="connsiteY77" fmla="*/ 473242 h 1712494"/>
                <a:gd name="connsiteX78" fmla="*/ 3304674 w 3601452"/>
                <a:gd name="connsiteY78" fmla="*/ 417094 h 1712494"/>
                <a:gd name="connsiteX79" fmla="*/ 3216442 w 3601452"/>
                <a:gd name="connsiteY79" fmla="*/ 360947 h 1712494"/>
                <a:gd name="connsiteX80" fmla="*/ 3192379 w 3601452"/>
                <a:gd name="connsiteY80" fmla="*/ 328863 h 1712494"/>
                <a:gd name="connsiteX81" fmla="*/ 3168316 w 3601452"/>
                <a:gd name="connsiteY81" fmla="*/ 304800 h 1712494"/>
                <a:gd name="connsiteX82" fmla="*/ 3144252 w 3601452"/>
                <a:gd name="connsiteY82" fmla="*/ 272715 h 1712494"/>
                <a:gd name="connsiteX83" fmla="*/ 3088105 w 3601452"/>
                <a:gd name="connsiteY83" fmla="*/ 184484 h 1712494"/>
                <a:gd name="connsiteX84" fmla="*/ 3056021 w 3601452"/>
                <a:gd name="connsiteY84" fmla="*/ 136357 h 1712494"/>
                <a:gd name="connsiteX85" fmla="*/ 3023937 w 3601452"/>
                <a:gd name="connsiteY85" fmla="*/ 88231 h 1712494"/>
                <a:gd name="connsiteX86" fmla="*/ 3007895 w 3601452"/>
                <a:gd name="connsiteY86" fmla="*/ 64168 h 1712494"/>
                <a:gd name="connsiteX87" fmla="*/ 2999874 w 3601452"/>
                <a:gd name="connsiteY87" fmla="*/ 0 h 1712494"/>
                <a:gd name="connsiteX88" fmla="*/ 160421 w 3601452"/>
                <a:gd name="connsiteY88" fmla="*/ 8021 h 1712494"/>
                <a:gd name="connsiteX0" fmla="*/ 160421 w 3601452"/>
                <a:gd name="connsiteY0" fmla="*/ 8021 h 1399673"/>
                <a:gd name="connsiteX1" fmla="*/ 152400 w 3601452"/>
                <a:gd name="connsiteY1" fmla="*/ 32084 h 1399673"/>
                <a:gd name="connsiteX2" fmla="*/ 144379 w 3601452"/>
                <a:gd name="connsiteY2" fmla="*/ 64168 h 1399673"/>
                <a:gd name="connsiteX3" fmla="*/ 128337 w 3601452"/>
                <a:gd name="connsiteY3" fmla="*/ 88231 h 1399673"/>
                <a:gd name="connsiteX4" fmla="*/ 112295 w 3601452"/>
                <a:gd name="connsiteY4" fmla="*/ 144378 h 1399673"/>
                <a:gd name="connsiteX5" fmla="*/ 136358 w 3601452"/>
                <a:gd name="connsiteY5" fmla="*/ 192505 h 1399673"/>
                <a:gd name="connsiteX6" fmla="*/ 128337 w 3601452"/>
                <a:gd name="connsiteY6" fmla="*/ 224589 h 1399673"/>
                <a:gd name="connsiteX7" fmla="*/ 112295 w 3601452"/>
                <a:gd name="connsiteY7" fmla="*/ 248652 h 1399673"/>
                <a:gd name="connsiteX8" fmla="*/ 72189 w 3601452"/>
                <a:gd name="connsiteY8" fmla="*/ 328863 h 1399673"/>
                <a:gd name="connsiteX9" fmla="*/ 48126 w 3601452"/>
                <a:gd name="connsiteY9" fmla="*/ 368968 h 1399673"/>
                <a:gd name="connsiteX10" fmla="*/ 32084 w 3601452"/>
                <a:gd name="connsiteY10" fmla="*/ 393031 h 1399673"/>
                <a:gd name="connsiteX11" fmla="*/ 0 w 3601452"/>
                <a:gd name="connsiteY11" fmla="*/ 417094 h 1399673"/>
                <a:gd name="connsiteX12" fmla="*/ 8021 w 3601452"/>
                <a:gd name="connsiteY12" fmla="*/ 449178 h 1399673"/>
                <a:gd name="connsiteX13" fmla="*/ 24063 w 3601452"/>
                <a:gd name="connsiteY13" fmla="*/ 497305 h 1399673"/>
                <a:gd name="connsiteX14" fmla="*/ 40105 w 3601452"/>
                <a:gd name="connsiteY14" fmla="*/ 553452 h 1399673"/>
                <a:gd name="connsiteX15" fmla="*/ 56147 w 3601452"/>
                <a:gd name="connsiteY15" fmla="*/ 577515 h 1399673"/>
                <a:gd name="connsiteX16" fmla="*/ 72189 w 3601452"/>
                <a:gd name="connsiteY16" fmla="*/ 641684 h 1399673"/>
                <a:gd name="connsiteX17" fmla="*/ 88231 w 3601452"/>
                <a:gd name="connsiteY17" fmla="*/ 673768 h 1399673"/>
                <a:gd name="connsiteX18" fmla="*/ 120316 w 3601452"/>
                <a:gd name="connsiteY18" fmla="*/ 786063 h 1399673"/>
                <a:gd name="connsiteX19" fmla="*/ 152400 w 3601452"/>
                <a:gd name="connsiteY19" fmla="*/ 890336 h 1399673"/>
                <a:gd name="connsiteX20" fmla="*/ 248652 w 3601452"/>
                <a:gd name="connsiteY20" fmla="*/ 970547 h 1399673"/>
                <a:gd name="connsiteX21" fmla="*/ 280737 w 3601452"/>
                <a:gd name="connsiteY21" fmla="*/ 1002631 h 1399673"/>
                <a:gd name="connsiteX22" fmla="*/ 336884 w 3601452"/>
                <a:gd name="connsiteY22" fmla="*/ 1018673 h 1399673"/>
                <a:gd name="connsiteX23" fmla="*/ 360947 w 3601452"/>
                <a:gd name="connsiteY23" fmla="*/ 1026694 h 1399673"/>
                <a:gd name="connsiteX24" fmla="*/ 401052 w 3601452"/>
                <a:gd name="connsiteY24" fmla="*/ 1018673 h 1399673"/>
                <a:gd name="connsiteX25" fmla="*/ 633663 w 3601452"/>
                <a:gd name="connsiteY25" fmla="*/ 994610 h 1399673"/>
                <a:gd name="connsiteX26" fmla="*/ 721895 w 3601452"/>
                <a:gd name="connsiteY26" fmla="*/ 922421 h 1399673"/>
                <a:gd name="connsiteX27" fmla="*/ 753979 w 3601452"/>
                <a:gd name="connsiteY27" fmla="*/ 938463 h 1399673"/>
                <a:gd name="connsiteX28" fmla="*/ 770021 w 3601452"/>
                <a:gd name="connsiteY28" fmla="*/ 962526 h 1399673"/>
                <a:gd name="connsiteX29" fmla="*/ 850231 w 3601452"/>
                <a:gd name="connsiteY29" fmla="*/ 1002631 h 1399673"/>
                <a:gd name="connsiteX30" fmla="*/ 954505 w 3601452"/>
                <a:gd name="connsiteY30" fmla="*/ 986589 h 1399673"/>
                <a:gd name="connsiteX31" fmla="*/ 1187116 w 3601452"/>
                <a:gd name="connsiteY31" fmla="*/ 858252 h 1399673"/>
                <a:gd name="connsiteX32" fmla="*/ 1235242 w 3601452"/>
                <a:gd name="connsiteY32" fmla="*/ 818147 h 1399673"/>
                <a:gd name="connsiteX33" fmla="*/ 1307431 w 3601452"/>
                <a:gd name="connsiteY33" fmla="*/ 786063 h 1399673"/>
                <a:gd name="connsiteX34" fmla="*/ 1387642 w 3601452"/>
                <a:gd name="connsiteY34" fmla="*/ 729915 h 1399673"/>
                <a:gd name="connsiteX35" fmla="*/ 1411705 w 3601452"/>
                <a:gd name="connsiteY35" fmla="*/ 713873 h 1399673"/>
                <a:gd name="connsiteX36" fmla="*/ 1467852 w 3601452"/>
                <a:gd name="connsiteY36" fmla="*/ 818147 h 1399673"/>
                <a:gd name="connsiteX37" fmla="*/ 1483895 w 3601452"/>
                <a:gd name="connsiteY37" fmla="*/ 858252 h 1399673"/>
                <a:gd name="connsiteX38" fmla="*/ 1616242 w 3601452"/>
                <a:gd name="connsiteY38" fmla="*/ 778042 h 1399673"/>
                <a:gd name="connsiteX39" fmla="*/ 1628274 w 3601452"/>
                <a:gd name="connsiteY39" fmla="*/ 766010 h 1399673"/>
                <a:gd name="connsiteX40" fmla="*/ 1343526 w 3601452"/>
                <a:gd name="connsiteY40" fmla="*/ 1299410 h 1399673"/>
                <a:gd name="connsiteX41" fmla="*/ 1913021 w 3601452"/>
                <a:gd name="connsiteY41" fmla="*/ 1367589 h 1399673"/>
                <a:gd name="connsiteX42" fmla="*/ 1892968 w 3601452"/>
                <a:gd name="connsiteY42" fmla="*/ 1114926 h 1399673"/>
                <a:gd name="connsiteX43" fmla="*/ 1900989 w 3601452"/>
                <a:gd name="connsiteY43" fmla="*/ 922421 h 1399673"/>
                <a:gd name="connsiteX44" fmla="*/ 1965158 w 3601452"/>
                <a:gd name="connsiteY44" fmla="*/ 906378 h 1399673"/>
                <a:gd name="connsiteX45" fmla="*/ 2189747 w 3601452"/>
                <a:gd name="connsiteY45" fmla="*/ 882315 h 1399673"/>
                <a:gd name="connsiteX46" fmla="*/ 2245895 w 3601452"/>
                <a:gd name="connsiteY46" fmla="*/ 858252 h 1399673"/>
                <a:gd name="connsiteX47" fmla="*/ 2302042 w 3601452"/>
                <a:gd name="connsiteY47" fmla="*/ 850231 h 1399673"/>
                <a:gd name="connsiteX48" fmla="*/ 2446421 w 3601452"/>
                <a:gd name="connsiteY48" fmla="*/ 826168 h 1399673"/>
                <a:gd name="connsiteX49" fmla="*/ 2502568 w 3601452"/>
                <a:gd name="connsiteY49" fmla="*/ 810126 h 1399673"/>
                <a:gd name="connsiteX50" fmla="*/ 2606842 w 3601452"/>
                <a:gd name="connsiteY50" fmla="*/ 802105 h 1399673"/>
                <a:gd name="connsiteX51" fmla="*/ 2662989 w 3601452"/>
                <a:gd name="connsiteY51" fmla="*/ 810126 h 1399673"/>
                <a:gd name="connsiteX52" fmla="*/ 2751221 w 3601452"/>
                <a:gd name="connsiteY52" fmla="*/ 858252 h 1399673"/>
                <a:gd name="connsiteX53" fmla="*/ 2783305 w 3601452"/>
                <a:gd name="connsiteY53" fmla="*/ 890336 h 1399673"/>
                <a:gd name="connsiteX54" fmla="*/ 2807368 w 3601452"/>
                <a:gd name="connsiteY54" fmla="*/ 898357 h 1399673"/>
                <a:gd name="connsiteX55" fmla="*/ 2831431 w 3601452"/>
                <a:gd name="connsiteY55" fmla="*/ 938463 h 1399673"/>
                <a:gd name="connsiteX56" fmla="*/ 2879558 w 3601452"/>
                <a:gd name="connsiteY56" fmla="*/ 986589 h 1399673"/>
                <a:gd name="connsiteX57" fmla="*/ 2903621 w 3601452"/>
                <a:gd name="connsiteY57" fmla="*/ 1010652 h 1399673"/>
                <a:gd name="connsiteX58" fmla="*/ 2919663 w 3601452"/>
                <a:gd name="connsiteY58" fmla="*/ 1034715 h 1399673"/>
                <a:gd name="connsiteX59" fmla="*/ 2943726 w 3601452"/>
                <a:gd name="connsiteY59" fmla="*/ 1050757 h 1399673"/>
                <a:gd name="connsiteX60" fmla="*/ 2959768 w 3601452"/>
                <a:gd name="connsiteY60" fmla="*/ 1066800 h 1399673"/>
                <a:gd name="connsiteX61" fmla="*/ 3039979 w 3601452"/>
                <a:gd name="connsiteY61" fmla="*/ 1050757 h 1399673"/>
                <a:gd name="connsiteX62" fmla="*/ 3152274 w 3601452"/>
                <a:gd name="connsiteY62" fmla="*/ 986589 h 1399673"/>
                <a:gd name="connsiteX63" fmla="*/ 3224463 w 3601452"/>
                <a:gd name="connsiteY63" fmla="*/ 938463 h 1399673"/>
                <a:gd name="connsiteX64" fmla="*/ 3312695 w 3601452"/>
                <a:gd name="connsiteY64" fmla="*/ 842210 h 1399673"/>
                <a:gd name="connsiteX65" fmla="*/ 3360821 w 3601452"/>
                <a:gd name="connsiteY65" fmla="*/ 794084 h 1399673"/>
                <a:gd name="connsiteX66" fmla="*/ 3392905 w 3601452"/>
                <a:gd name="connsiteY66" fmla="*/ 770021 h 1399673"/>
                <a:gd name="connsiteX67" fmla="*/ 3457074 w 3601452"/>
                <a:gd name="connsiteY67" fmla="*/ 721894 h 1399673"/>
                <a:gd name="connsiteX68" fmla="*/ 3481137 w 3601452"/>
                <a:gd name="connsiteY68" fmla="*/ 705852 h 1399673"/>
                <a:gd name="connsiteX69" fmla="*/ 3529263 w 3601452"/>
                <a:gd name="connsiteY69" fmla="*/ 697831 h 1399673"/>
                <a:gd name="connsiteX70" fmla="*/ 3553326 w 3601452"/>
                <a:gd name="connsiteY70" fmla="*/ 689810 h 1399673"/>
                <a:gd name="connsiteX71" fmla="*/ 3593431 w 3601452"/>
                <a:gd name="connsiteY71" fmla="*/ 641684 h 1399673"/>
                <a:gd name="connsiteX72" fmla="*/ 3601452 w 3601452"/>
                <a:gd name="connsiteY72" fmla="*/ 617621 h 1399673"/>
                <a:gd name="connsiteX73" fmla="*/ 3537284 w 3601452"/>
                <a:gd name="connsiteY73" fmla="*/ 553452 h 1399673"/>
                <a:gd name="connsiteX74" fmla="*/ 3521242 w 3601452"/>
                <a:gd name="connsiteY74" fmla="*/ 529389 h 1399673"/>
                <a:gd name="connsiteX75" fmla="*/ 3457074 w 3601452"/>
                <a:gd name="connsiteY75" fmla="*/ 497305 h 1399673"/>
                <a:gd name="connsiteX76" fmla="*/ 3416968 w 3601452"/>
                <a:gd name="connsiteY76" fmla="*/ 473242 h 1399673"/>
                <a:gd name="connsiteX77" fmla="*/ 3304674 w 3601452"/>
                <a:gd name="connsiteY77" fmla="*/ 417094 h 1399673"/>
                <a:gd name="connsiteX78" fmla="*/ 3216442 w 3601452"/>
                <a:gd name="connsiteY78" fmla="*/ 360947 h 1399673"/>
                <a:gd name="connsiteX79" fmla="*/ 3192379 w 3601452"/>
                <a:gd name="connsiteY79" fmla="*/ 328863 h 1399673"/>
                <a:gd name="connsiteX80" fmla="*/ 3168316 w 3601452"/>
                <a:gd name="connsiteY80" fmla="*/ 304800 h 1399673"/>
                <a:gd name="connsiteX81" fmla="*/ 3144252 w 3601452"/>
                <a:gd name="connsiteY81" fmla="*/ 272715 h 1399673"/>
                <a:gd name="connsiteX82" fmla="*/ 3088105 w 3601452"/>
                <a:gd name="connsiteY82" fmla="*/ 184484 h 1399673"/>
                <a:gd name="connsiteX83" fmla="*/ 3056021 w 3601452"/>
                <a:gd name="connsiteY83" fmla="*/ 136357 h 1399673"/>
                <a:gd name="connsiteX84" fmla="*/ 3023937 w 3601452"/>
                <a:gd name="connsiteY84" fmla="*/ 88231 h 1399673"/>
                <a:gd name="connsiteX85" fmla="*/ 3007895 w 3601452"/>
                <a:gd name="connsiteY85" fmla="*/ 64168 h 1399673"/>
                <a:gd name="connsiteX86" fmla="*/ 2999874 w 3601452"/>
                <a:gd name="connsiteY86" fmla="*/ 0 h 1399673"/>
                <a:gd name="connsiteX87" fmla="*/ 160421 w 3601452"/>
                <a:gd name="connsiteY87" fmla="*/ 8021 h 1399673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343526 w 3601452"/>
                <a:gd name="connsiteY40" fmla="*/ 1299410 h 1399005"/>
                <a:gd name="connsiteX41" fmla="*/ 1736558 w 3601452"/>
                <a:gd name="connsiteY41" fmla="*/ 846221 h 1399005"/>
                <a:gd name="connsiteX42" fmla="*/ 1913021 w 3601452"/>
                <a:gd name="connsiteY42" fmla="*/ 1367589 h 1399005"/>
                <a:gd name="connsiteX43" fmla="*/ 1892968 w 3601452"/>
                <a:gd name="connsiteY43" fmla="*/ 1114926 h 1399005"/>
                <a:gd name="connsiteX44" fmla="*/ 1900989 w 3601452"/>
                <a:gd name="connsiteY44" fmla="*/ 922421 h 1399005"/>
                <a:gd name="connsiteX45" fmla="*/ 1965158 w 3601452"/>
                <a:gd name="connsiteY45" fmla="*/ 906378 h 1399005"/>
                <a:gd name="connsiteX46" fmla="*/ 2189747 w 3601452"/>
                <a:gd name="connsiteY46" fmla="*/ 882315 h 1399005"/>
                <a:gd name="connsiteX47" fmla="*/ 2245895 w 3601452"/>
                <a:gd name="connsiteY47" fmla="*/ 858252 h 1399005"/>
                <a:gd name="connsiteX48" fmla="*/ 2302042 w 3601452"/>
                <a:gd name="connsiteY48" fmla="*/ 850231 h 1399005"/>
                <a:gd name="connsiteX49" fmla="*/ 2446421 w 3601452"/>
                <a:gd name="connsiteY49" fmla="*/ 826168 h 1399005"/>
                <a:gd name="connsiteX50" fmla="*/ 2502568 w 3601452"/>
                <a:gd name="connsiteY50" fmla="*/ 810126 h 1399005"/>
                <a:gd name="connsiteX51" fmla="*/ 2606842 w 3601452"/>
                <a:gd name="connsiteY51" fmla="*/ 802105 h 1399005"/>
                <a:gd name="connsiteX52" fmla="*/ 2662989 w 3601452"/>
                <a:gd name="connsiteY52" fmla="*/ 810126 h 1399005"/>
                <a:gd name="connsiteX53" fmla="*/ 2751221 w 3601452"/>
                <a:gd name="connsiteY53" fmla="*/ 858252 h 1399005"/>
                <a:gd name="connsiteX54" fmla="*/ 2783305 w 3601452"/>
                <a:gd name="connsiteY54" fmla="*/ 890336 h 1399005"/>
                <a:gd name="connsiteX55" fmla="*/ 2807368 w 3601452"/>
                <a:gd name="connsiteY55" fmla="*/ 898357 h 1399005"/>
                <a:gd name="connsiteX56" fmla="*/ 2831431 w 3601452"/>
                <a:gd name="connsiteY56" fmla="*/ 938463 h 1399005"/>
                <a:gd name="connsiteX57" fmla="*/ 2879558 w 3601452"/>
                <a:gd name="connsiteY57" fmla="*/ 986589 h 1399005"/>
                <a:gd name="connsiteX58" fmla="*/ 2903621 w 3601452"/>
                <a:gd name="connsiteY58" fmla="*/ 1010652 h 1399005"/>
                <a:gd name="connsiteX59" fmla="*/ 2919663 w 3601452"/>
                <a:gd name="connsiteY59" fmla="*/ 1034715 h 1399005"/>
                <a:gd name="connsiteX60" fmla="*/ 2943726 w 3601452"/>
                <a:gd name="connsiteY60" fmla="*/ 1050757 h 1399005"/>
                <a:gd name="connsiteX61" fmla="*/ 2959768 w 3601452"/>
                <a:gd name="connsiteY61" fmla="*/ 1066800 h 1399005"/>
                <a:gd name="connsiteX62" fmla="*/ 3039979 w 3601452"/>
                <a:gd name="connsiteY62" fmla="*/ 1050757 h 1399005"/>
                <a:gd name="connsiteX63" fmla="*/ 3152274 w 3601452"/>
                <a:gd name="connsiteY63" fmla="*/ 986589 h 1399005"/>
                <a:gd name="connsiteX64" fmla="*/ 3224463 w 3601452"/>
                <a:gd name="connsiteY64" fmla="*/ 938463 h 1399005"/>
                <a:gd name="connsiteX65" fmla="*/ 3312695 w 3601452"/>
                <a:gd name="connsiteY65" fmla="*/ 842210 h 1399005"/>
                <a:gd name="connsiteX66" fmla="*/ 3360821 w 3601452"/>
                <a:gd name="connsiteY66" fmla="*/ 794084 h 1399005"/>
                <a:gd name="connsiteX67" fmla="*/ 3392905 w 3601452"/>
                <a:gd name="connsiteY67" fmla="*/ 770021 h 1399005"/>
                <a:gd name="connsiteX68" fmla="*/ 3457074 w 3601452"/>
                <a:gd name="connsiteY68" fmla="*/ 721894 h 1399005"/>
                <a:gd name="connsiteX69" fmla="*/ 3481137 w 3601452"/>
                <a:gd name="connsiteY69" fmla="*/ 705852 h 1399005"/>
                <a:gd name="connsiteX70" fmla="*/ 3529263 w 3601452"/>
                <a:gd name="connsiteY70" fmla="*/ 697831 h 1399005"/>
                <a:gd name="connsiteX71" fmla="*/ 3553326 w 3601452"/>
                <a:gd name="connsiteY71" fmla="*/ 689810 h 1399005"/>
                <a:gd name="connsiteX72" fmla="*/ 3593431 w 3601452"/>
                <a:gd name="connsiteY72" fmla="*/ 641684 h 1399005"/>
                <a:gd name="connsiteX73" fmla="*/ 3601452 w 3601452"/>
                <a:gd name="connsiteY73" fmla="*/ 617621 h 1399005"/>
                <a:gd name="connsiteX74" fmla="*/ 3537284 w 3601452"/>
                <a:gd name="connsiteY74" fmla="*/ 553452 h 1399005"/>
                <a:gd name="connsiteX75" fmla="*/ 3521242 w 3601452"/>
                <a:gd name="connsiteY75" fmla="*/ 529389 h 1399005"/>
                <a:gd name="connsiteX76" fmla="*/ 3457074 w 3601452"/>
                <a:gd name="connsiteY76" fmla="*/ 497305 h 1399005"/>
                <a:gd name="connsiteX77" fmla="*/ 3416968 w 3601452"/>
                <a:gd name="connsiteY77" fmla="*/ 473242 h 1399005"/>
                <a:gd name="connsiteX78" fmla="*/ 3304674 w 3601452"/>
                <a:gd name="connsiteY78" fmla="*/ 417094 h 1399005"/>
                <a:gd name="connsiteX79" fmla="*/ 3216442 w 3601452"/>
                <a:gd name="connsiteY79" fmla="*/ 360947 h 1399005"/>
                <a:gd name="connsiteX80" fmla="*/ 3192379 w 3601452"/>
                <a:gd name="connsiteY80" fmla="*/ 328863 h 1399005"/>
                <a:gd name="connsiteX81" fmla="*/ 3168316 w 3601452"/>
                <a:gd name="connsiteY81" fmla="*/ 304800 h 1399005"/>
                <a:gd name="connsiteX82" fmla="*/ 3144252 w 3601452"/>
                <a:gd name="connsiteY82" fmla="*/ 272715 h 1399005"/>
                <a:gd name="connsiteX83" fmla="*/ 3088105 w 3601452"/>
                <a:gd name="connsiteY83" fmla="*/ 184484 h 1399005"/>
                <a:gd name="connsiteX84" fmla="*/ 3056021 w 3601452"/>
                <a:gd name="connsiteY84" fmla="*/ 136357 h 1399005"/>
                <a:gd name="connsiteX85" fmla="*/ 3023937 w 3601452"/>
                <a:gd name="connsiteY85" fmla="*/ 88231 h 1399005"/>
                <a:gd name="connsiteX86" fmla="*/ 3007895 w 3601452"/>
                <a:gd name="connsiteY86" fmla="*/ 64168 h 1399005"/>
                <a:gd name="connsiteX87" fmla="*/ 2999874 w 3601452"/>
                <a:gd name="connsiteY87" fmla="*/ 0 h 1399005"/>
                <a:gd name="connsiteX88" fmla="*/ 160421 w 3601452"/>
                <a:gd name="connsiteY88" fmla="*/ 8021 h 1399005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736558 w 3601452"/>
                <a:gd name="connsiteY40" fmla="*/ 846221 h 1399005"/>
                <a:gd name="connsiteX41" fmla="*/ 1913021 w 3601452"/>
                <a:gd name="connsiteY41" fmla="*/ 1367589 h 1399005"/>
                <a:gd name="connsiteX42" fmla="*/ 1892968 w 3601452"/>
                <a:gd name="connsiteY42" fmla="*/ 1114926 h 1399005"/>
                <a:gd name="connsiteX43" fmla="*/ 1900989 w 3601452"/>
                <a:gd name="connsiteY43" fmla="*/ 922421 h 1399005"/>
                <a:gd name="connsiteX44" fmla="*/ 1965158 w 3601452"/>
                <a:gd name="connsiteY44" fmla="*/ 906378 h 1399005"/>
                <a:gd name="connsiteX45" fmla="*/ 2189747 w 3601452"/>
                <a:gd name="connsiteY45" fmla="*/ 882315 h 1399005"/>
                <a:gd name="connsiteX46" fmla="*/ 2245895 w 3601452"/>
                <a:gd name="connsiteY46" fmla="*/ 858252 h 1399005"/>
                <a:gd name="connsiteX47" fmla="*/ 2302042 w 3601452"/>
                <a:gd name="connsiteY47" fmla="*/ 850231 h 1399005"/>
                <a:gd name="connsiteX48" fmla="*/ 2446421 w 3601452"/>
                <a:gd name="connsiteY48" fmla="*/ 826168 h 1399005"/>
                <a:gd name="connsiteX49" fmla="*/ 2502568 w 3601452"/>
                <a:gd name="connsiteY49" fmla="*/ 810126 h 1399005"/>
                <a:gd name="connsiteX50" fmla="*/ 2606842 w 3601452"/>
                <a:gd name="connsiteY50" fmla="*/ 802105 h 1399005"/>
                <a:gd name="connsiteX51" fmla="*/ 2662989 w 3601452"/>
                <a:gd name="connsiteY51" fmla="*/ 810126 h 1399005"/>
                <a:gd name="connsiteX52" fmla="*/ 2751221 w 3601452"/>
                <a:gd name="connsiteY52" fmla="*/ 858252 h 1399005"/>
                <a:gd name="connsiteX53" fmla="*/ 2783305 w 3601452"/>
                <a:gd name="connsiteY53" fmla="*/ 890336 h 1399005"/>
                <a:gd name="connsiteX54" fmla="*/ 2807368 w 3601452"/>
                <a:gd name="connsiteY54" fmla="*/ 898357 h 1399005"/>
                <a:gd name="connsiteX55" fmla="*/ 2831431 w 3601452"/>
                <a:gd name="connsiteY55" fmla="*/ 938463 h 1399005"/>
                <a:gd name="connsiteX56" fmla="*/ 2879558 w 3601452"/>
                <a:gd name="connsiteY56" fmla="*/ 986589 h 1399005"/>
                <a:gd name="connsiteX57" fmla="*/ 2903621 w 3601452"/>
                <a:gd name="connsiteY57" fmla="*/ 1010652 h 1399005"/>
                <a:gd name="connsiteX58" fmla="*/ 2919663 w 3601452"/>
                <a:gd name="connsiteY58" fmla="*/ 1034715 h 1399005"/>
                <a:gd name="connsiteX59" fmla="*/ 2943726 w 3601452"/>
                <a:gd name="connsiteY59" fmla="*/ 1050757 h 1399005"/>
                <a:gd name="connsiteX60" fmla="*/ 2959768 w 3601452"/>
                <a:gd name="connsiteY60" fmla="*/ 1066800 h 1399005"/>
                <a:gd name="connsiteX61" fmla="*/ 3039979 w 3601452"/>
                <a:gd name="connsiteY61" fmla="*/ 1050757 h 1399005"/>
                <a:gd name="connsiteX62" fmla="*/ 3152274 w 3601452"/>
                <a:gd name="connsiteY62" fmla="*/ 986589 h 1399005"/>
                <a:gd name="connsiteX63" fmla="*/ 3224463 w 3601452"/>
                <a:gd name="connsiteY63" fmla="*/ 938463 h 1399005"/>
                <a:gd name="connsiteX64" fmla="*/ 3312695 w 3601452"/>
                <a:gd name="connsiteY64" fmla="*/ 842210 h 1399005"/>
                <a:gd name="connsiteX65" fmla="*/ 3360821 w 3601452"/>
                <a:gd name="connsiteY65" fmla="*/ 794084 h 1399005"/>
                <a:gd name="connsiteX66" fmla="*/ 3392905 w 3601452"/>
                <a:gd name="connsiteY66" fmla="*/ 770021 h 1399005"/>
                <a:gd name="connsiteX67" fmla="*/ 3457074 w 3601452"/>
                <a:gd name="connsiteY67" fmla="*/ 721894 h 1399005"/>
                <a:gd name="connsiteX68" fmla="*/ 3481137 w 3601452"/>
                <a:gd name="connsiteY68" fmla="*/ 705852 h 1399005"/>
                <a:gd name="connsiteX69" fmla="*/ 3529263 w 3601452"/>
                <a:gd name="connsiteY69" fmla="*/ 697831 h 1399005"/>
                <a:gd name="connsiteX70" fmla="*/ 3553326 w 3601452"/>
                <a:gd name="connsiteY70" fmla="*/ 689810 h 1399005"/>
                <a:gd name="connsiteX71" fmla="*/ 3593431 w 3601452"/>
                <a:gd name="connsiteY71" fmla="*/ 641684 h 1399005"/>
                <a:gd name="connsiteX72" fmla="*/ 3601452 w 3601452"/>
                <a:gd name="connsiteY72" fmla="*/ 617621 h 1399005"/>
                <a:gd name="connsiteX73" fmla="*/ 3537284 w 3601452"/>
                <a:gd name="connsiteY73" fmla="*/ 553452 h 1399005"/>
                <a:gd name="connsiteX74" fmla="*/ 3521242 w 3601452"/>
                <a:gd name="connsiteY74" fmla="*/ 529389 h 1399005"/>
                <a:gd name="connsiteX75" fmla="*/ 3457074 w 3601452"/>
                <a:gd name="connsiteY75" fmla="*/ 497305 h 1399005"/>
                <a:gd name="connsiteX76" fmla="*/ 3416968 w 3601452"/>
                <a:gd name="connsiteY76" fmla="*/ 473242 h 1399005"/>
                <a:gd name="connsiteX77" fmla="*/ 3304674 w 3601452"/>
                <a:gd name="connsiteY77" fmla="*/ 417094 h 1399005"/>
                <a:gd name="connsiteX78" fmla="*/ 3216442 w 3601452"/>
                <a:gd name="connsiteY78" fmla="*/ 360947 h 1399005"/>
                <a:gd name="connsiteX79" fmla="*/ 3192379 w 3601452"/>
                <a:gd name="connsiteY79" fmla="*/ 328863 h 1399005"/>
                <a:gd name="connsiteX80" fmla="*/ 3168316 w 3601452"/>
                <a:gd name="connsiteY80" fmla="*/ 304800 h 1399005"/>
                <a:gd name="connsiteX81" fmla="*/ 3144252 w 3601452"/>
                <a:gd name="connsiteY81" fmla="*/ 272715 h 1399005"/>
                <a:gd name="connsiteX82" fmla="*/ 3088105 w 3601452"/>
                <a:gd name="connsiteY82" fmla="*/ 184484 h 1399005"/>
                <a:gd name="connsiteX83" fmla="*/ 3056021 w 3601452"/>
                <a:gd name="connsiteY83" fmla="*/ 136357 h 1399005"/>
                <a:gd name="connsiteX84" fmla="*/ 3023937 w 3601452"/>
                <a:gd name="connsiteY84" fmla="*/ 88231 h 1399005"/>
                <a:gd name="connsiteX85" fmla="*/ 3007895 w 3601452"/>
                <a:gd name="connsiteY85" fmla="*/ 64168 h 1399005"/>
                <a:gd name="connsiteX86" fmla="*/ 2999874 w 3601452"/>
                <a:gd name="connsiteY86" fmla="*/ 0 h 1399005"/>
                <a:gd name="connsiteX87" fmla="*/ 160421 w 3601452"/>
                <a:gd name="connsiteY87" fmla="*/ 8021 h 1399005"/>
                <a:gd name="connsiteX0" fmla="*/ 160421 w 3601452"/>
                <a:gd name="connsiteY0" fmla="*/ 8021 h 1114926"/>
                <a:gd name="connsiteX1" fmla="*/ 152400 w 3601452"/>
                <a:gd name="connsiteY1" fmla="*/ 32084 h 1114926"/>
                <a:gd name="connsiteX2" fmla="*/ 144379 w 3601452"/>
                <a:gd name="connsiteY2" fmla="*/ 64168 h 1114926"/>
                <a:gd name="connsiteX3" fmla="*/ 128337 w 3601452"/>
                <a:gd name="connsiteY3" fmla="*/ 88231 h 1114926"/>
                <a:gd name="connsiteX4" fmla="*/ 112295 w 3601452"/>
                <a:gd name="connsiteY4" fmla="*/ 144378 h 1114926"/>
                <a:gd name="connsiteX5" fmla="*/ 136358 w 3601452"/>
                <a:gd name="connsiteY5" fmla="*/ 192505 h 1114926"/>
                <a:gd name="connsiteX6" fmla="*/ 128337 w 3601452"/>
                <a:gd name="connsiteY6" fmla="*/ 224589 h 1114926"/>
                <a:gd name="connsiteX7" fmla="*/ 112295 w 3601452"/>
                <a:gd name="connsiteY7" fmla="*/ 248652 h 1114926"/>
                <a:gd name="connsiteX8" fmla="*/ 72189 w 3601452"/>
                <a:gd name="connsiteY8" fmla="*/ 328863 h 1114926"/>
                <a:gd name="connsiteX9" fmla="*/ 48126 w 3601452"/>
                <a:gd name="connsiteY9" fmla="*/ 368968 h 1114926"/>
                <a:gd name="connsiteX10" fmla="*/ 32084 w 3601452"/>
                <a:gd name="connsiteY10" fmla="*/ 393031 h 1114926"/>
                <a:gd name="connsiteX11" fmla="*/ 0 w 3601452"/>
                <a:gd name="connsiteY11" fmla="*/ 417094 h 1114926"/>
                <a:gd name="connsiteX12" fmla="*/ 8021 w 3601452"/>
                <a:gd name="connsiteY12" fmla="*/ 449178 h 1114926"/>
                <a:gd name="connsiteX13" fmla="*/ 24063 w 3601452"/>
                <a:gd name="connsiteY13" fmla="*/ 497305 h 1114926"/>
                <a:gd name="connsiteX14" fmla="*/ 40105 w 3601452"/>
                <a:gd name="connsiteY14" fmla="*/ 553452 h 1114926"/>
                <a:gd name="connsiteX15" fmla="*/ 56147 w 3601452"/>
                <a:gd name="connsiteY15" fmla="*/ 577515 h 1114926"/>
                <a:gd name="connsiteX16" fmla="*/ 72189 w 3601452"/>
                <a:gd name="connsiteY16" fmla="*/ 641684 h 1114926"/>
                <a:gd name="connsiteX17" fmla="*/ 88231 w 3601452"/>
                <a:gd name="connsiteY17" fmla="*/ 673768 h 1114926"/>
                <a:gd name="connsiteX18" fmla="*/ 120316 w 3601452"/>
                <a:gd name="connsiteY18" fmla="*/ 786063 h 1114926"/>
                <a:gd name="connsiteX19" fmla="*/ 152400 w 3601452"/>
                <a:gd name="connsiteY19" fmla="*/ 890336 h 1114926"/>
                <a:gd name="connsiteX20" fmla="*/ 248652 w 3601452"/>
                <a:gd name="connsiteY20" fmla="*/ 970547 h 1114926"/>
                <a:gd name="connsiteX21" fmla="*/ 280737 w 3601452"/>
                <a:gd name="connsiteY21" fmla="*/ 1002631 h 1114926"/>
                <a:gd name="connsiteX22" fmla="*/ 336884 w 3601452"/>
                <a:gd name="connsiteY22" fmla="*/ 1018673 h 1114926"/>
                <a:gd name="connsiteX23" fmla="*/ 360947 w 3601452"/>
                <a:gd name="connsiteY23" fmla="*/ 1026694 h 1114926"/>
                <a:gd name="connsiteX24" fmla="*/ 401052 w 3601452"/>
                <a:gd name="connsiteY24" fmla="*/ 1018673 h 1114926"/>
                <a:gd name="connsiteX25" fmla="*/ 633663 w 3601452"/>
                <a:gd name="connsiteY25" fmla="*/ 994610 h 1114926"/>
                <a:gd name="connsiteX26" fmla="*/ 721895 w 3601452"/>
                <a:gd name="connsiteY26" fmla="*/ 922421 h 1114926"/>
                <a:gd name="connsiteX27" fmla="*/ 753979 w 3601452"/>
                <a:gd name="connsiteY27" fmla="*/ 938463 h 1114926"/>
                <a:gd name="connsiteX28" fmla="*/ 770021 w 3601452"/>
                <a:gd name="connsiteY28" fmla="*/ 962526 h 1114926"/>
                <a:gd name="connsiteX29" fmla="*/ 850231 w 3601452"/>
                <a:gd name="connsiteY29" fmla="*/ 1002631 h 1114926"/>
                <a:gd name="connsiteX30" fmla="*/ 954505 w 3601452"/>
                <a:gd name="connsiteY30" fmla="*/ 986589 h 1114926"/>
                <a:gd name="connsiteX31" fmla="*/ 1187116 w 3601452"/>
                <a:gd name="connsiteY31" fmla="*/ 858252 h 1114926"/>
                <a:gd name="connsiteX32" fmla="*/ 1235242 w 3601452"/>
                <a:gd name="connsiteY32" fmla="*/ 818147 h 1114926"/>
                <a:gd name="connsiteX33" fmla="*/ 1307431 w 3601452"/>
                <a:gd name="connsiteY33" fmla="*/ 786063 h 1114926"/>
                <a:gd name="connsiteX34" fmla="*/ 1387642 w 3601452"/>
                <a:gd name="connsiteY34" fmla="*/ 729915 h 1114926"/>
                <a:gd name="connsiteX35" fmla="*/ 1411705 w 3601452"/>
                <a:gd name="connsiteY35" fmla="*/ 713873 h 1114926"/>
                <a:gd name="connsiteX36" fmla="*/ 1467852 w 3601452"/>
                <a:gd name="connsiteY36" fmla="*/ 818147 h 1114926"/>
                <a:gd name="connsiteX37" fmla="*/ 1483895 w 3601452"/>
                <a:gd name="connsiteY37" fmla="*/ 858252 h 1114926"/>
                <a:gd name="connsiteX38" fmla="*/ 1616242 w 3601452"/>
                <a:gd name="connsiteY38" fmla="*/ 778042 h 1114926"/>
                <a:gd name="connsiteX39" fmla="*/ 1628274 w 3601452"/>
                <a:gd name="connsiteY39" fmla="*/ 766010 h 1114926"/>
                <a:gd name="connsiteX40" fmla="*/ 1736558 w 3601452"/>
                <a:gd name="connsiteY40" fmla="*/ 846221 h 1114926"/>
                <a:gd name="connsiteX41" fmla="*/ 1892968 w 3601452"/>
                <a:gd name="connsiteY41" fmla="*/ 1114926 h 1114926"/>
                <a:gd name="connsiteX42" fmla="*/ 1900989 w 3601452"/>
                <a:gd name="connsiteY42" fmla="*/ 922421 h 1114926"/>
                <a:gd name="connsiteX43" fmla="*/ 1965158 w 3601452"/>
                <a:gd name="connsiteY43" fmla="*/ 906378 h 1114926"/>
                <a:gd name="connsiteX44" fmla="*/ 2189747 w 3601452"/>
                <a:gd name="connsiteY44" fmla="*/ 882315 h 1114926"/>
                <a:gd name="connsiteX45" fmla="*/ 2245895 w 3601452"/>
                <a:gd name="connsiteY45" fmla="*/ 858252 h 1114926"/>
                <a:gd name="connsiteX46" fmla="*/ 2302042 w 3601452"/>
                <a:gd name="connsiteY46" fmla="*/ 850231 h 1114926"/>
                <a:gd name="connsiteX47" fmla="*/ 2446421 w 3601452"/>
                <a:gd name="connsiteY47" fmla="*/ 826168 h 1114926"/>
                <a:gd name="connsiteX48" fmla="*/ 2502568 w 3601452"/>
                <a:gd name="connsiteY48" fmla="*/ 810126 h 1114926"/>
                <a:gd name="connsiteX49" fmla="*/ 2606842 w 3601452"/>
                <a:gd name="connsiteY49" fmla="*/ 802105 h 1114926"/>
                <a:gd name="connsiteX50" fmla="*/ 2662989 w 3601452"/>
                <a:gd name="connsiteY50" fmla="*/ 810126 h 1114926"/>
                <a:gd name="connsiteX51" fmla="*/ 2751221 w 3601452"/>
                <a:gd name="connsiteY51" fmla="*/ 858252 h 1114926"/>
                <a:gd name="connsiteX52" fmla="*/ 2783305 w 3601452"/>
                <a:gd name="connsiteY52" fmla="*/ 890336 h 1114926"/>
                <a:gd name="connsiteX53" fmla="*/ 2807368 w 3601452"/>
                <a:gd name="connsiteY53" fmla="*/ 898357 h 1114926"/>
                <a:gd name="connsiteX54" fmla="*/ 2831431 w 3601452"/>
                <a:gd name="connsiteY54" fmla="*/ 938463 h 1114926"/>
                <a:gd name="connsiteX55" fmla="*/ 2879558 w 3601452"/>
                <a:gd name="connsiteY55" fmla="*/ 986589 h 1114926"/>
                <a:gd name="connsiteX56" fmla="*/ 2903621 w 3601452"/>
                <a:gd name="connsiteY56" fmla="*/ 1010652 h 1114926"/>
                <a:gd name="connsiteX57" fmla="*/ 2919663 w 3601452"/>
                <a:gd name="connsiteY57" fmla="*/ 1034715 h 1114926"/>
                <a:gd name="connsiteX58" fmla="*/ 2943726 w 3601452"/>
                <a:gd name="connsiteY58" fmla="*/ 1050757 h 1114926"/>
                <a:gd name="connsiteX59" fmla="*/ 2959768 w 3601452"/>
                <a:gd name="connsiteY59" fmla="*/ 1066800 h 1114926"/>
                <a:gd name="connsiteX60" fmla="*/ 3039979 w 3601452"/>
                <a:gd name="connsiteY60" fmla="*/ 1050757 h 1114926"/>
                <a:gd name="connsiteX61" fmla="*/ 3152274 w 3601452"/>
                <a:gd name="connsiteY61" fmla="*/ 986589 h 1114926"/>
                <a:gd name="connsiteX62" fmla="*/ 3224463 w 3601452"/>
                <a:gd name="connsiteY62" fmla="*/ 938463 h 1114926"/>
                <a:gd name="connsiteX63" fmla="*/ 3312695 w 3601452"/>
                <a:gd name="connsiteY63" fmla="*/ 842210 h 1114926"/>
                <a:gd name="connsiteX64" fmla="*/ 3360821 w 3601452"/>
                <a:gd name="connsiteY64" fmla="*/ 794084 h 1114926"/>
                <a:gd name="connsiteX65" fmla="*/ 3392905 w 3601452"/>
                <a:gd name="connsiteY65" fmla="*/ 770021 h 1114926"/>
                <a:gd name="connsiteX66" fmla="*/ 3457074 w 3601452"/>
                <a:gd name="connsiteY66" fmla="*/ 721894 h 1114926"/>
                <a:gd name="connsiteX67" fmla="*/ 3481137 w 3601452"/>
                <a:gd name="connsiteY67" fmla="*/ 705852 h 1114926"/>
                <a:gd name="connsiteX68" fmla="*/ 3529263 w 3601452"/>
                <a:gd name="connsiteY68" fmla="*/ 697831 h 1114926"/>
                <a:gd name="connsiteX69" fmla="*/ 3553326 w 3601452"/>
                <a:gd name="connsiteY69" fmla="*/ 689810 h 1114926"/>
                <a:gd name="connsiteX70" fmla="*/ 3593431 w 3601452"/>
                <a:gd name="connsiteY70" fmla="*/ 641684 h 1114926"/>
                <a:gd name="connsiteX71" fmla="*/ 3601452 w 3601452"/>
                <a:gd name="connsiteY71" fmla="*/ 617621 h 1114926"/>
                <a:gd name="connsiteX72" fmla="*/ 3537284 w 3601452"/>
                <a:gd name="connsiteY72" fmla="*/ 553452 h 1114926"/>
                <a:gd name="connsiteX73" fmla="*/ 3521242 w 3601452"/>
                <a:gd name="connsiteY73" fmla="*/ 529389 h 1114926"/>
                <a:gd name="connsiteX74" fmla="*/ 3457074 w 3601452"/>
                <a:gd name="connsiteY74" fmla="*/ 497305 h 1114926"/>
                <a:gd name="connsiteX75" fmla="*/ 3416968 w 3601452"/>
                <a:gd name="connsiteY75" fmla="*/ 473242 h 1114926"/>
                <a:gd name="connsiteX76" fmla="*/ 3304674 w 3601452"/>
                <a:gd name="connsiteY76" fmla="*/ 417094 h 1114926"/>
                <a:gd name="connsiteX77" fmla="*/ 3216442 w 3601452"/>
                <a:gd name="connsiteY77" fmla="*/ 360947 h 1114926"/>
                <a:gd name="connsiteX78" fmla="*/ 3192379 w 3601452"/>
                <a:gd name="connsiteY78" fmla="*/ 328863 h 1114926"/>
                <a:gd name="connsiteX79" fmla="*/ 3168316 w 3601452"/>
                <a:gd name="connsiteY79" fmla="*/ 304800 h 1114926"/>
                <a:gd name="connsiteX80" fmla="*/ 3144252 w 3601452"/>
                <a:gd name="connsiteY80" fmla="*/ 272715 h 1114926"/>
                <a:gd name="connsiteX81" fmla="*/ 3088105 w 3601452"/>
                <a:gd name="connsiteY81" fmla="*/ 184484 h 1114926"/>
                <a:gd name="connsiteX82" fmla="*/ 3056021 w 3601452"/>
                <a:gd name="connsiteY82" fmla="*/ 136357 h 1114926"/>
                <a:gd name="connsiteX83" fmla="*/ 3023937 w 3601452"/>
                <a:gd name="connsiteY83" fmla="*/ 88231 h 1114926"/>
                <a:gd name="connsiteX84" fmla="*/ 3007895 w 3601452"/>
                <a:gd name="connsiteY84" fmla="*/ 64168 h 1114926"/>
                <a:gd name="connsiteX85" fmla="*/ 2999874 w 3601452"/>
                <a:gd name="connsiteY85" fmla="*/ 0 h 1114926"/>
                <a:gd name="connsiteX86" fmla="*/ 160421 w 3601452"/>
                <a:gd name="connsiteY86" fmla="*/ 8021 h 1114926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628274 w 3601452"/>
                <a:gd name="connsiteY39" fmla="*/ 766010 h 1066800"/>
                <a:gd name="connsiteX40" fmla="*/ 1736558 w 3601452"/>
                <a:gd name="connsiteY40" fmla="*/ 846221 h 1066800"/>
                <a:gd name="connsiteX41" fmla="*/ 1900989 w 3601452"/>
                <a:gd name="connsiteY41" fmla="*/ 922421 h 1066800"/>
                <a:gd name="connsiteX42" fmla="*/ 1965158 w 3601452"/>
                <a:gd name="connsiteY42" fmla="*/ 906378 h 1066800"/>
                <a:gd name="connsiteX43" fmla="*/ 2189747 w 3601452"/>
                <a:gd name="connsiteY43" fmla="*/ 882315 h 1066800"/>
                <a:gd name="connsiteX44" fmla="*/ 2245895 w 3601452"/>
                <a:gd name="connsiteY44" fmla="*/ 858252 h 1066800"/>
                <a:gd name="connsiteX45" fmla="*/ 2302042 w 3601452"/>
                <a:gd name="connsiteY45" fmla="*/ 850231 h 1066800"/>
                <a:gd name="connsiteX46" fmla="*/ 2446421 w 3601452"/>
                <a:gd name="connsiteY46" fmla="*/ 826168 h 1066800"/>
                <a:gd name="connsiteX47" fmla="*/ 2502568 w 3601452"/>
                <a:gd name="connsiteY47" fmla="*/ 810126 h 1066800"/>
                <a:gd name="connsiteX48" fmla="*/ 2606842 w 3601452"/>
                <a:gd name="connsiteY48" fmla="*/ 802105 h 1066800"/>
                <a:gd name="connsiteX49" fmla="*/ 2662989 w 3601452"/>
                <a:gd name="connsiteY49" fmla="*/ 810126 h 1066800"/>
                <a:gd name="connsiteX50" fmla="*/ 2751221 w 3601452"/>
                <a:gd name="connsiteY50" fmla="*/ 858252 h 1066800"/>
                <a:gd name="connsiteX51" fmla="*/ 2783305 w 3601452"/>
                <a:gd name="connsiteY51" fmla="*/ 890336 h 1066800"/>
                <a:gd name="connsiteX52" fmla="*/ 2807368 w 3601452"/>
                <a:gd name="connsiteY52" fmla="*/ 898357 h 1066800"/>
                <a:gd name="connsiteX53" fmla="*/ 2831431 w 3601452"/>
                <a:gd name="connsiteY53" fmla="*/ 938463 h 1066800"/>
                <a:gd name="connsiteX54" fmla="*/ 2879558 w 3601452"/>
                <a:gd name="connsiteY54" fmla="*/ 986589 h 1066800"/>
                <a:gd name="connsiteX55" fmla="*/ 2903621 w 3601452"/>
                <a:gd name="connsiteY55" fmla="*/ 1010652 h 1066800"/>
                <a:gd name="connsiteX56" fmla="*/ 2919663 w 3601452"/>
                <a:gd name="connsiteY56" fmla="*/ 1034715 h 1066800"/>
                <a:gd name="connsiteX57" fmla="*/ 2943726 w 3601452"/>
                <a:gd name="connsiteY57" fmla="*/ 1050757 h 1066800"/>
                <a:gd name="connsiteX58" fmla="*/ 2959768 w 3601452"/>
                <a:gd name="connsiteY58" fmla="*/ 1066800 h 1066800"/>
                <a:gd name="connsiteX59" fmla="*/ 3039979 w 3601452"/>
                <a:gd name="connsiteY59" fmla="*/ 1050757 h 1066800"/>
                <a:gd name="connsiteX60" fmla="*/ 3152274 w 3601452"/>
                <a:gd name="connsiteY60" fmla="*/ 986589 h 1066800"/>
                <a:gd name="connsiteX61" fmla="*/ 3224463 w 3601452"/>
                <a:gd name="connsiteY61" fmla="*/ 938463 h 1066800"/>
                <a:gd name="connsiteX62" fmla="*/ 3312695 w 3601452"/>
                <a:gd name="connsiteY62" fmla="*/ 842210 h 1066800"/>
                <a:gd name="connsiteX63" fmla="*/ 3360821 w 3601452"/>
                <a:gd name="connsiteY63" fmla="*/ 794084 h 1066800"/>
                <a:gd name="connsiteX64" fmla="*/ 3392905 w 3601452"/>
                <a:gd name="connsiteY64" fmla="*/ 770021 h 1066800"/>
                <a:gd name="connsiteX65" fmla="*/ 3457074 w 3601452"/>
                <a:gd name="connsiteY65" fmla="*/ 721894 h 1066800"/>
                <a:gd name="connsiteX66" fmla="*/ 3481137 w 3601452"/>
                <a:gd name="connsiteY66" fmla="*/ 705852 h 1066800"/>
                <a:gd name="connsiteX67" fmla="*/ 3529263 w 3601452"/>
                <a:gd name="connsiteY67" fmla="*/ 697831 h 1066800"/>
                <a:gd name="connsiteX68" fmla="*/ 3553326 w 3601452"/>
                <a:gd name="connsiteY68" fmla="*/ 689810 h 1066800"/>
                <a:gd name="connsiteX69" fmla="*/ 3593431 w 3601452"/>
                <a:gd name="connsiteY69" fmla="*/ 641684 h 1066800"/>
                <a:gd name="connsiteX70" fmla="*/ 3601452 w 3601452"/>
                <a:gd name="connsiteY70" fmla="*/ 617621 h 1066800"/>
                <a:gd name="connsiteX71" fmla="*/ 3537284 w 3601452"/>
                <a:gd name="connsiteY71" fmla="*/ 553452 h 1066800"/>
                <a:gd name="connsiteX72" fmla="*/ 3521242 w 3601452"/>
                <a:gd name="connsiteY72" fmla="*/ 529389 h 1066800"/>
                <a:gd name="connsiteX73" fmla="*/ 3457074 w 3601452"/>
                <a:gd name="connsiteY73" fmla="*/ 497305 h 1066800"/>
                <a:gd name="connsiteX74" fmla="*/ 3416968 w 3601452"/>
                <a:gd name="connsiteY74" fmla="*/ 473242 h 1066800"/>
                <a:gd name="connsiteX75" fmla="*/ 3304674 w 3601452"/>
                <a:gd name="connsiteY75" fmla="*/ 417094 h 1066800"/>
                <a:gd name="connsiteX76" fmla="*/ 3216442 w 3601452"/>
                <a:gd name="connsiteY76" fmla="*/ 360947 h 1066800"/>
                <a:gd name="connsiteX77" fmla="*/ 3192379 w 3601452"/>
                <a:gd name="connsiteY77" fmla="*/ 328863 h 1066800"/>
                <a:gd name="connsiteX78" fmla="*/ 3168316 w 3601452"/>
                <a:gd name="connsiteY78" fmla="*/ 304800 h 1066800"/>
                <a:gd name="connsiteX79" fmla="*/ 3144252 w 3601452"/>
                <a:gd name="connsiteY79" fmla="*/ 272715 h 1066800"/>
                <a:gd name="connsiteX80" fmla="*/ 3088105 w 3601452"/>
                <a:gd name="connsiteY80" fmla="*/ 184484 h 1066800"/>
                <a:gd name="connsiteX81" fmla="*/ 3056021 w 3601452"/>
                <a:gd name="connsiteY81" fmla="*/ 136357 h 1066800"/>
                <a:gd name="connsiteX82" fmla="*/ 3023937 w 3601452"/>
                <a:gd name="connsiteY82" fmla="*/ 88231 h 1066800"/>
                <a:gd name="connsiteX83" fmla="*/ 3007895 w 3601452"/>
                <a:gd name="connsiteY83" fmla="*/ 64168 h 1066800"/>
                <a:gd name="connsiteX84" fmla="*/ 2999874 w 3601452"/>
                <a:gd name="connsiteY84" fmla="*/ 0 h 1066800"/>
                <a:gd name="connsiteX85" fmla="*/ 160421 w 3601452"/>
                <a:gd name="connsiteY85" fmla="*/ 8021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601452" h="1066800">
                  <a:moveTo>
                    <a:pt x="160421" y="8021"/>
                  </a:moveTo>
                  <a:cubicBezTo>
                    <a:pt x="157747" y="16042"/>
                    <a:pt x="154723" y="23954"/>
                    <a:pt x="152400" y="32084"/>
                  </a:cubicBezTo>
                  <a:cubicBezTo>
                    <a:pt x="149372" y="42684"/>
                    <a:pt x="148721" y="54036"/>
                    <a:pt x="144379" y="64168"/>
                  </a:cubicBezTo>
                  <a:cubicBezTo>
                    <a:pt x="140582" y="73029"/>
                    <a:pt x="132648" y="79609"/>
                    <a:pt x="128337" y="88231"/>
                  </a:cubicBezTo>
                  <a:cubicBezTo>
                    <a:pt x="122583" y="99738"/>
                    <a:pt x="114865" y="134098"/>
                    <a:pt x="112295" y="144378"/>
                  </a:cubicBezTo>
                  <a:cubicBezTo>
                    <a:pt x="120405" y="156544"/>
                    <a:pt x="136358" y="175901"/>
                    <a:pt x="136358" y="192505"/>
                  </a:cubicBezTo>
                  <a:cubicBezTo>
                    <a:pt x="136358" y="203529"/>
                    <a:pt x="132679" y="214457"/>
                    <a:pt x="128337" y="224589"/>
                  </a:cubicBezTo>
                  <a:cubicBezTo>
                    <a:pt x="124540" y="233450"/>
                    <a:pt x="117642" y="240631"/>
                    <a:pt x="112295" y="248652"/>
                  </a:cubicBezTo>
                  <a:cubicBezTo>
                    <a:pt x="98038" y="305682"/>
                    <a:pt x="113118" y="260648"/>
                    <a:pt x="72189" y="328863"/>
                  </a:cubicBezTo>
                  <a:cubicBezTo>
                    <a:pt x="64168" y="342231"/>
                    <a:pt x="56389" y="355748"/>
                    <a:pt x="48126" y="368968"/>
                  </a:cubicBezTo>
                  <a:cubicBezTo>
                    <a:pt x="43017" y="377143"/>
                    <a:pt x="38901" y="386214"/>
                    <a:pt x="32084" y="393031"/>
                  </a:cubicBezTo>
                  <a:cubicBezTo>
                    <a:pt x="22631" y="402484"/>
                    <a:pt x="10695" y="409073"/>
                    <a:pt x="0" y="417094"/>
                  </a:cubicBezTo>
                  <a:cubicBezTo>
                    <a:pt x="2674" y="427789"/>
                    <a:pt x="4853" y="438619"/>
                    <a:pt x="8021" y="449178"/>
                  </a:cubicBezTo>
                  <a:cubicBezTo>
                    <a:pt x="12880" y="465375"/>
                    <a:pt x="19962" y="480900"/>
                    <a:pt x="24063" y="497305"/>
                  </a:cubicBezTo>
                  <a:cubicBezTo>
                    <a:pt x="26633" y="507585"/>
                    <a:pt x="34351" y="541945"/>
                    <a:pt x="40105" y="553452"/>
                  </a:cubicBezTo>
                  <a:cubicBezTo>
                    <a:pt x="44416" y="562074"/>
                    <a:pt x="51836" y="568893"/>
                    <a:pt x="56147" y="577515"/>
                  </a:cubicBezTo>
                  <a:cubicBezTo>
                    <a:pt x="68153" y="601526"/>
                    <a:pt x="63037" y="614226"/>
                    <a:pt x="72189" y="641684"/>
                  </a:cubicBezTo>
                  <a:cubicBezTo>
                    <a:pt x="75970" y="653027"/>
                    <a:pt x="84450" y="662425"/>
                    <a:pt x="88231" y="673768"/>
                  </a:cubicBezTo>
                  <a:cubicBezTo>
                    <a:pt x="100542" y="710700"/>
                    <a:pt x="110073" y="748505"/>
                    <a:pt x="120316" y="786063"/>
                  </a:cubicBezTo>
                  <a:cubicBezTo>
                    <a:pt x="124477" y="801321"/>
                    <a:pt x="138209" y="870823"/>
                    <a:pt x="152400" y="890336"/>
                  </a:cubicBezTo>
                  <a:cubicBezTo>
                    <a:pt x="222476" y="986691"/>
                    <a:pt x="174581" y="896479"/>
                    <a:pt x="248652" y="970547"/>
                  </a:cubicBezTo>
                  <a:cubicBezTo>
                    <a:pt x="259347" y="981242"/>
                    <a:pt x="267459" y="995389"/>
                    <a:pt x="280737" y="1002631"/>
                  </a:cubicBezTo>
                  <a:cubicBezTo>
                    <a:pt x="297825" y="1011952"/>
                    <a:pt x="318240" y="1013080"/>
                    <a:pt x="336884" y="1018673"/>
                  </a:cubicBezTo>
                  <a:cubicBezTo>
                    <a:pt x="344982" y="1021102"/>
                    <a:pt x="352926" y="1024020"/>
                    <a:pt x="360947" y="1026694"/>
                  </a:cubicBezTo>
                  <a:cubicBezTo>
                    <a:pt x="374315" y="1024020"/>
                    <a:pt x="387512" y="1020266"/>
                    <a:pt x="401052" y="1018673"/>
                  </a:cubicBezTo>
                  <a:cubicBezTo>
                    <a:pt x="478469" y="1009565"/>
                    <a:pt x="557921" y="1013034"/>
                    <a:pt x="633663" y="994610"/>
                  </a:cubicBezTo>
                  <a:cubicBezTo>
                    <a:pt x="657857" y="988725"/>
                    <a:pt x="699735" y="944580"/>
                    <a:pt x="721895" y="922421"/>
                  </a:cubicBezTo>
                  <a:cubicBezTo>
                    <a:pt x="732590" y="927768"/>
                    <a:pt x="744793" y="930808"/>
                    <a:pt x="753979" y="938463"/>
                  </a:cubicBezTo>
                  <a:cubicBezTo>
                    <a:pt x="761385" y="944634"/>
                    <a:pt x="762000" y="957179"/>
                    <a:pt x="770021" y="962526"/>
                  </a:cubicBezTo>
                  <a:cubicBezTo>
                    <a:pt x="794893" y="979107"/>
                    <a:pt x="850231" y="1002631"/>
                    <a:pt x="850231" y="1002631"/>
                  </a:cubicBezTo>
                  <a:cubicBezTo>
                    <a:pt x="884989" y="997284"/>
                    <a:pt x="920691" y="996250"/>
                    <a:pt x="954505" y="986589"/>
                  </a:cubicBezTo>
                  <a:cubicBezTo>
                    <a:pt x="1066752" y="954519"/>
                    <a:pt x="1093748" y="928278"/>
                    <a:pt x="1187116" y="858252"/>
                  </a:cubicBezTo>
                  <a:cubicBezTo>
                    <a:pt x="1203822" y="845723"/>
                    <a:pt x="1218135" y="830122"/>
                    <a:pt x="1235242" y="818147"/>
                  </a:cubicBezTo>
                  <a:cubicBezTo>
                    <a:pt x="1262042" y="799387"/>
                    <a:pt x="1278094" y="802065"/>
                    <a:pt x="1307431" y="786063"/>
                  </a:cubicBezTo>
                  <a:cubicBezTo>
                    <a:pt x="1338636" y="769042"/>
                    <a:pt x="1359579" y="749960"/>
                    <a:pt x="1387642" y="729915"/>
                  </a:cubicBezTo>
                  <a:cubicBezTo>
                    <a:pt x="1395486" y="724312"/>
                    <a:pt x="1403684" y="719220"/>
                    <a:pt x="1411705" y="713873"/>
                  </a:cubicBezTo>
                  <a:cubicBezTo>
                    <a:pt x="1437168" y="752068"/>
                    <a:pt x="1445639" y="762619"/>
                    <a:pt x="1467852" y="818147"/>
                  </a:cubicBezTo>
                  <a:cubicBezTo>
                    <a:pt x="1473200" y="831515"/>
                    <a:pt x="1477456" y="845374"/>
                    <a:pt x="1483895" y="858252"/>
                  </a:cubicBezTo>
                  <a:cubicBezTo>
                    <a:pt x="1497533" y="885527"/>
                    <a:pt x="1600265" y="753189"/>
                    <a:pt x="1616242" y="778042"/>
                  </a:cubicBezTo>
                  <a:cubicBezTo>
                    <a:pt x="1640305" y="762668"/>
                    <a:pt x="1542048" y="718552"/>
                    <a:pt x="1628274" y="766010"/>
                  </a:cubicBezTo>
                  <a:cubicBezTo>
                    <a:pt x="1648327" y="777373"/>
                    <a:pt x="1689100" y="745958"/>
                    <a:pt x="1736558" y="846221"/>
                  </a:cubicBezTo>
                  <a:cubicBezTo>
                    <a:pt x="1782011" y="872290"/>
                    <a:pt x="1862889" y="912395"/>
                    <a:pt x="1900989" y="922421"/>
                  </a:cubicBezTo>
                  <a:cubicBezTo>
                    <a:pt x="1922548" y="917801"/>
                    <a:pt x="1943320" y="909411"/>
                    <a:pt x="1965158" y="906378"/>
                  </a:cubicBezTo>
                  <a:cubicBezTo>
                    <a:pt x="2039734" y="896020"/>
                    <a:pt x="2114884" y="890336"/>
                    <a:pt x="2189747" y="882315"/>
                  </a:cubicBezTo>
                  <a:cubicBezTo>
                    <a:pt x="2208463" y="874294"/>
                    <a:pt x="2226316" y="863846"/>
                    <a:pt x="2245895" y="858252"/>
                  </a:cubicBezTo>
                  <a:cubicBezTo>
                    <a:pt x="2264073" y="853058"/>
                    <a:pt x="2283503" y="853939"/>
                    <a:pt x="2302042" y="850231"/>
                  </a:cubicBezTo>
                  <a:cubicBezTo>
                    <a:pt x="2437396" y="823160"/>
                    <a:pt x="2289285" y="841881"/>
                    <a:pt x="2446421" y="826168"/>
                  </a:cubicBezTo>
                  <a:cubicBezTo>
                    <a:pt x="2461982" y="820981"/>
                    <a:pt x="2487003" y="811957"/>
                    <a:pt x="2502568" y="810126"/>
                  </a:cubicBezTo>
                  <a:cubicBezTo>
                    <a:pt x="2537190" y="806053"/>
                    <a:pt x="2572084" y="804779"/>
                    <a:pt x="2606842" y="802105"/>
                  </a:cubicBezTo>
                  <a:cubicBezTo>
                    <a:pt x="2625558" y="804779"/>
                    <a:pt x="2645823" y="802203"/>
                    <a:pt x="2662989" y="810126"/>
                  </a:cubicBezTo>
                  <a:cubicBezTo>
                    <a:pt x="2804892" y="875619"/>
                    <a:pt x="2636255" y="835259"/>
                    <a:pt x="2751221" y="858252"/>
                  </a:cubicBezTo>
                  <a:cubicBezTo>
                    <a:pt x="2761916" y="868947"/>
                    <a:pt x="2770998" y="881545"/>
                    <a:pt x="2783305" y="890336"/>
                  </a:cubicBezTo>
                  <a:cubicBezTo>
                    <a:pt x="2790185" y="895250"/>
                    <a:pt x="2801390" y="892378"/>
                    <a:pt x="2807368" y="898357"/>
                  </a:cubicBezTo>
                  <a:cubicBezTo>
                    <a:pt x="2818392" y="909381"/>
                    <a:pt x="2821559" y="926397"/>
                    <a:pt x="2831431" y="938463"/>
                  </a:cubicBezTo>
                  <a:cubicBezTo>
                    <a:pt x="2845797" y="956022"/>
                    <a:pt x="2863516" y="970547"/>
                    <a:pt x="2879558" y="986589"/>
                  </a:cubicBezTo>
                  <a:cubicBezTo>
                    <a:pt x="2887579" y="994610"/>
                    <a:pt x="2897329" y="1001214"/>
                    <a:pt x="2903621" y="1010652"/>
                  </a:cubicBezTo>
                  <a:cubicBezTo>
                    <a:pt x="2908968" y="1018673"/>
                    <a:pt x="2912846" y="1027898"/>
                    <a:pt x="2919663" y="1034715"/>
                  </a:cubicBezTo>
                  <a:cubicBezTo>
                    <a:pt x="2926480" y="1041532"/>
                    <a:pt x="2936198" y="1044735"/>
                    <a:pt x="2943726" y="1050757"/>
                  </a:cubicBezTo>
                  <a:cubicBezTo>
                    <a:pt x="2949631" y="1055481"/>
                    <a:pt x="2954421" y="1061452"/>
                    <a:pt x="2959768" y="1066800"/>
                  </a:cubicBezTo>
                  <a:cubicBezTo>
                    <a:pt x="2986505" y="1061452"/>
                    <a:pt x="3015591" y="1062951"/>
                    <a:pt x="3039979" y="1050757"/>
                  </a:cubicBezTo>
                  <a:cubicBezTo>
                    <a:pt x="3169701" y="985896"/>
                    <a:pt x="3079479" y="1036985"/>
                    <a:pt x="3152274" y="986589"/>
                  </a:cubicBezTo>
                  <a:cubicBezTo>
                    <a:pt x="3176052" y="970127"/>
                    <a:pt x="3206397" y="961046"/>
                    <a:pt x="3224463" y="938463"/>
                  </a:cubicBezTo>
                  <a:cubicBezTo>
                    <a:pt x="3273083" y="877687"/>
                    <a:pt x="3244439" y="910465"/>
                    <a:pt x="3312695" y="842210"/>
                  </a:cubicBezTo>
                  <a:cubicBezTo>
                    <a:pt x="3328737" y="826168"/>
                    <a:pt x="3342672" y="807696"/>
                    <a:pt x="3360821" y="794084"/>
                  </a:cubicBezTo>
                  <a:cubicBezTo>
                    <a:pt x="3371516" y="786063"/>
                    <a:pt x="3382913" y="778903"/>
                    <a:pt x="3392905" y="770021"/>
                  </a:cubicBezTo>
                  <a:cubicBezTo>
                    <a:pt x="3448206" y="720864"/>
                    <a:pt x="3410952" y="737267"/>
                    <a:pt x="3457074" y="721894"/>
                  </a:cubicBezTo>
                  <a:cubicBezTo>
                    <a:pt x="3465095" y="716547"/>
                    <a:pt x="3471992" y="708900"/>
                    <a:pt x="3481137" y="705852"/>
                  </a:cubicBezTo>
                  <a:cubicBezTo>
                    <a:pt x="3496566" y="700709"/>
                    <a:pt x="3513387" y="701359"/>
                    <a:pt x="3529263" y="697831"/>
                  </a:cubicBezTo>
                  <a:cubicBezTo>
                    <a:pt x="3537517" y="695997"/>
                    <a:pt x="3545305" y="692484"/>
                    <a:pt x="3553326" y="689810"/>
                  </a:cubicBezTo>
                  <a:cubicBezTo>
                    <a:pt x="3571065" y="672071"/>
                    <a:pt x="3582264" y="664018"/>
                    <a:pt x="3593431" y="641684"/>
                  </a:cubicBezTo>
                  <a:cubicBezTo>
                    <a:pt x="3597212" y="634122"/>
                    <a:pt x="3598778" y="625642"/>
                    <a:pt x="3601452" y="617621"/>
                  </a:cubicBezTo>
                  <a:cubicBezTo>
                    <a:pt x="3580063" y="596231"/>
                    <a:pt x="3554063" y="578621"/>
                    <a:pt x="3537284" y="553452"/>
                  </a:cubicBezTo>
                  <a:cubicBezTo>
                    <a:pt x="3531937" y="545431"/>
                    <a:pt x="3528561" y="535663"/>
                    <a:pt x="3521242" y="529389"/>
                  </a:cubicBezTo>
                  <a:cubicBezTo>
                    <a:pt x="3474552" y="489369"/>
                    <a:pt x="3495567" y="516551"/>
                    <a:pt x="3457074" y="497305"/>
                  </a:cubicBezTo>
                  <a:cubicBezTo>
                    <a:pt x="3443130" y="490333"/>
                    <a:pt x="3430764" y="480503"/>
                    <a:pt x="3416968" y="473242"/>
                  </a:cubicBezTo>
                  <a:cubicBezTo>
                    <a:pt x="3379935" y="453751"/>
                    <a:pt x="3342105" y="435810"/>
                    <a:pt x="3304674" y="417094"/>
                  </a:cubicBezTo>
                  <a:cubicBezTo>
                    <a:pt x="3229549" y="323191"/>
                    <a:pt x="3324160" y="425578"/>
                    <a:pt x="3216442" y="360947"/>
                  </a:cubicBezTo>
                  <a:cubicBezTo>
                    <a:pt x="3204979" y="354069"/>
                    <a:pt x="3201079" y="339013"/>
                    <a:pt x="3192379" y="328863"/>
                  </a:cubicBezTo>
                  <a:cubicBezTo>
                    <a:pt x="3184997" y="320250"/>
                    <a:pt x="3175698" y="313413"/>
                    <a:pt x="3168316" y="304800"/>
                  </a:cubicBezTo>
                  <a:cubicBezTo>
                    <a:pt x="3159616" y="294650"/>
                    <a:pt x="3151919" y="283667"/>
                    <a:pt x="3144252" y="272715"/>
                  </a:cubicBezTo>
                  <a:cubicBezTo>
                    <a:pt x="3115741" y="231985"/>
                    <a:pt x="3112206" y="224652"/>
                    <a:pt x="3088105" y="184484"/>
                  </a:cubicBezTo>
                  <a:cubicBezTo>
                    <a:pt x="3071412" y="117712"/>
                    <a:pt x="3094795" y="180671"/>
                    <a:pt x="3056021" y="136357"/>
                  </a:cubicBezTo>
                  <a:cubicBezTo>
                    <a:pt x="3043325" y="121847"/>
                    <a:pt x="3034632" y="104273"/>
                    <a:pt x="3023937" y="88231"/>
                  </a:cubicBezTo>
                  <a:lnTo>
                    <a:pt x="3007895" y="64168"/>
                  </a:lnTo>
                  <a:lnTo>
                    <a:pt x="2999874" y="0"/>
                  </a:lnTo>
                  <a:lnTo>
                    <a:pt x="160421" y="8021"/>
                  </a:lnTo>
                  <a:close/>
                </a:path>
              </a:pathLst>
            </a:custGeom>
            <a:blipFill dpi="0" rotWithShape="1">
              <a:blip r:embed="rId6" cstate="print">
                <a:alphaModFix amt="50000"/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</a:blip>
              <a:srcRect/>
              <a:tile tx="0" ty="0" sx="100000" sy="100000" flip="none" algn="tl"/>
            </a:blip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397732" y="3711742"/>
              <a:ext cx="2776437" cy="0"/>
            </a:xfrm>
            <a:prstGeom prst="line">
              <a:avLst/>
            </a:prstGeom>
            <a:ln w="28575" cap="rnd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4283641" y="2710124"/>
              <a:ext cx="1257300" cy="7519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39" idx="0"/>
            </p:cNvCxnSpPr>
            <p:nvPr/>
          </p:nvCxnSpPr>
          <p:spPr>
            <a:xfrm rot="5400000" flipH="1" flipV="1">
              <a:off x="4037323" y="3150513"/>
              <a:ext cx="1063229" cy="652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3032411" y="3257550"/>
              <a:ext cx="1503904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536315" y="3200400"/>
              <a:ext cx="1330376" cy="514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5206004" y="2539713"/>
              <a:ext cx="742950" cy="578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1" idx="31"/>
            </p:cNvCxnSpPr>
            <p:nvPr/>
          </p:nvCxnSpPr>
          <p:spPr>
            <a:xfrm rot="10800000">
              <a:off x="4511960" y="4358439"/>
              <a:ext cx="1007676" cy="499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1" idx="31"/>
            </p:cNvCxnSpPr>
            <p:nvPr/>
          </p:nvCxnSpPr>
          <p:spPr>
            <a:xfrm flipV="1">
              <a:off x="4511960" y="3714751"/>
              <a:ext cx="24355" cy="643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4329050" y="3905749"/>
              <a:ext cx="398264" cy="1626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0800000">
              <a:off x="4053692" y="3570090"/>
              <a:ext cx="482626" cy="14466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324406" y="3478486"/>
              <a:ext cx="448177" cy="24353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4536316" y="3536157"/>
              <a:ext cx="466355" cy="17859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4458028" y="3399005"/>
              <a:ext cx="394034" cy="23745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4189260" y="3486150"/>
            <a:ext cx="125325" cy="171450"/>
          </p:xfrm>
          <a:graphic>
            <a:graphicData uri="http://schemas.openxmlformats.org/presentationml/2006/ole">
              <p:oleObj spid="_x0000_s18436" name="Equation" r:id="rId7" imgW="164880" imgH="228600" progId="Equation.3">
                <p:embed/>
              </p:oleObj>
            </a:graphicData>
          </a:graphic>
        </p:graphicFrame>
        <p:graphicFrame>
          <p:nvGraphicFramePr>
            <p:cNvPr id="26" name="Object 18"/>
            <p:cNvGraphicFramePr>
              <a:graphicFrameLocks noChangeAspect="1"/>
            </p:cNvGraphicFramePr>
            <p:nvPr/>
          </p:nvGraphicFramePr>
          <p:xfrm>
            <a:off x="4545955" y="3319463"/>
            <a:ext cx="106044" cy="161925"/>
          </p:xfrm>
          <a:graphic>
            <a:graphicData uri="http://schemas.openxmlformats.org/presentationml/2006/ole">
              <p:oleObj spid="_x0000_s18437" name="Equation" r:id="rId8" imgW="139680" imgH="215640" progId="Equation.3">
                <p:embed/>
              </p:oleObj>
            </a:graphicData>
          </a:graphic>
        </p:graphicFrame>
        <p:graphicFrame>
          <p:nvGraphicFramePr>
            <p:cNvPr id="27" name="Object 19"/>
            <p:cNvGraphicFramePr>
              <a:graphicFrameLocks noChangeAspect="1"/>
            </p:cNvGraphicFramePr>
            <p:nvPr/>
          </p:nvGraphicFramePr>
          <p:xfrm>
            <a:off x="4709842" y="3376613"/>
            <a:ext cx="125325" cy="161925"/>
          </p:xfrm>
          <a:graphic>
            <a:graphicData uri="http://schemas.openxmlformats.org/presentationml/2006/ole">
              <p:oleObj spid="_x0000_s18438" name="Equation" r:id="rId9" imgW="164880" imgH="215640" progId="Equation.3">
                <p:embed/>
              </p:oleObj>
            </a:graphicData>
          </a:graphic>
        </p:graphicFrame>
        <p:graphicFrame>
          <p:nvGraphicFramePr>
            <p:cNvPr id="28" name="Object 20"/>
            <p:cNvGraphicFramePr>
              <a:graphicFrameLocks noChangeAspect="1"/>
            </p:cNvGraphicFramePr>
            <p:nvPr/>
          </p:nvGraphicFramePr>
          <p:xfrm>
            <a:off x="4883370" y="3543300"/>
            <a:ext cx="115685" cy="171450"/>
          </p:xfrm>
          <a:graphic>
            <a:graphicData uri="http://schemas.openxmlformats.org/presentationml/2006/ole">
              <p:oleObj spid="_x0000_s18439" name="Equation" r:id="rId10" imgW="152280" imgH="228600" progId="Equation.3">
                <p:embed/>
              </p:oleObj>
            </a:graphicData>
          </a:graphic>
        </p:graphicFrame>
        <p:graphicFrame>
          <p:nvGraphicFramePr>
            <p:cNvPr id="29" name="Object 21"/>
            <p:cNvGraphicFramePr>
              <a:graphicFrameLocks noChangeAspect="1"/>
            </p:cNvGraphicFramePr>
            <p:nvPr/>
          </p:nvGraphicFramePr>
          <p:xfrm>
            <a:off x="4536315" y="3776663"/>
            <a:ext cx="125325" cy="161925"/>
          </p:xfrm>
          <a:graphic>
            <a:graphicData uri="http://schemas.openxmlformats.org/presentationml/2006/ole">
              <p:oleObj spid="_x0000_s18440" name="Equation" r:id="rId11" imgW="164880" imgH="215640" progId="Equation.3">
                <p:embed/>
              </p:oleObj>
            </a:graphicData>
          </a:graphic>
        </p:graphicFrame>
        <p:graphicFrame>
          <p:nvGraphicFramePr>
            <p:cNvPr id="30" name="Object 22"/>
            <p:cNvGraphicFramePr>
              <a:graphicFrameLocks noChangeAspect="1"/>
            </p:cNvGraphicFramePr>
            <p:nvPr/>
          </p:nvGraphicFramePr>
          <p:xfrm>
            <a:off x="2882985" y="3371850"/>
            <a:ext cx="279572" cy="171450"/>
          </p:xfrm>
          <a:graphic>
            <a:graphicData uri="http://schemas.openxmlformats.org/presentationml/2006/ole">
              <p:oleObj spid="_x0000_s18441" name="Equation" r:id="rId12" imgW="368280" imgH="228600" progId="Equation.3">
                <p:embed/>
              </p:oleObj>
            </a:graphicData>
          </a:graphic>
        </p:graphicFrame>
        <p:graphicFrame>
          <p:nvGraphicFramePr>
            <p:cNvPr id="31" name="Object 24"/>
            <p:cNvGraphicFramePr>
              <a:graphicFrameLocks noChangeAspect="1"/>
            </p:cNvGraphicFramePr>
            <p:nvPr/>
          </p:nvGraphicFramePr>
          <p:xfrm>
            <a:off x="4266384" y="2571750"/>
            <a:ext cx="269931" cy="161925"/>
          </p:xfrm>
          <a:graphic>
            <a:graphicData uri="http://schemas.openxmlformats.org/presentationml/2006/ole">
              <p:oleObj spid="_x0000_s18442" name="Equation" r:id="rId13" imgW="355320" imgH="215640" progId="Equation.3">
                <p:embed/>
              </p:oleObj>
            </a:graphicData>
          </a:graphic>
        </p:graphicFrame>
        <p:graphicFrame>
          <p:nvGraphicFramePr>
            <p:cNvPr id="32" name="Object 25"/>
            <p:cNvGraphicFramePr>
              <a:graphicFrameLocks noChangeAspect="1"/>
            </p:cNvGraphicFramePr>
            <p:nvPr/>
          </p:nvGraphicFramePr>
          <p:xfrm>
            <a:off x="4844808" y="2628900"/>
            <a:ext cx="289212" cy="161925"/>
          </p:xfrm>
          <a:graphic>
            <a:graphicData uri="http://schemas.openxmlformats.org/presentationml/2006/ole">
              <p:oleObj spid="_x0000_s18443" name="Equation" r:id="rId14" imgW="380880" imgH="215640" progId="Equation.3">
                <p:embed/>
              </p:oleObj>
            </a:graphicData>
          </a:graphic>
        </p:graphicFrame>
        <p:graphicFrame>
          <p:nvGraphicFramePr>
            <p:cNvPr id="33" name="Object 26"/>
            <p:cNvGraphicFramePr>
              <a:graphicFrameLocks noChangeAspect="1"/>
            </p:cNvGraphicFramePr>
            <p:nvPr/>
          </p:nvGraphicFramePr>
          <p:xfrm>
            <a:off x="5365390" y="3143250"/>
            <a:ext cx="279572" cy="171450"/>
          </p:xfrm>
          <a:graphic>
            <a:graphicData uri="http://schemas.openxmlformats.org/presentationml/2006/ole">
              <p:oleObj spid="_x0000_s18444" name="Equation" r:id="rId15" imgW="368280" imgH="228600" progId="Equation.3">
                <p:embed/>
              </p:oleObj>
            </a:graphicData>
          </a:graphic>
        </p:graphicFrame>
        <p:graphicFrame>
          <p:nvGraphicFramePr>
            <p:cNvPr id="34" name="Object 27"/>
            <p:cNvGraphicFramePr>
              <a:graphicFrameLocks noChangeAspect="1"/>
            </p:cNvGraphicFramePr>
            <p:nvPr/>
          </p:nvGraphicFramePr>
          <p:xfrm>
            <a:off x="4208541" y="4233863"/>
            <a:ext cx="289212" cy="161925"/>
          </p:xfrm>
          <a:graphic>
            <a:graphicData uri="http://schemas.openxmlformats.org/presentationml/2006/ole">
              <p:oleObj spid="_x0000_s18445" name="Equation" r:id="rId16" imgW="380880" imgH="215640" progId="Equation.3">
                <p:embed/>
              </p:oleObj>
            </a:graphicData>
          </a:graphic>
        </p:graphicFrame>
        <p:cxnSp>
          <p:nvCxnSpPr>
            <p:cNvPr id="35" name="Straight Connector 34"/>
            <p:cNvCxnSpPr/>
            <p:nvPr/>
          </p:nvCxnSpPr>
          <p:spPr>
            <a:xfrm rot="16200000" flipV="1">
              <a:off x="3329241" y="2507676"/>
              <a:ext cx="1257300" cy="1156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4185154" y="3363588"/>
              <a:ext cx="366119" cy="336211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37" name="Object 29"/>
            <p:cNvGraphicFramePr>
              <a:graphicFrameLocks noChangeAspect="1"/>
            </p:cNvGraphicFramePr>
            <p:nvPr/>
          </p:nvGraphicFramePr>
          <p:xfrm>
            <a:off x="4309765" y="3276600"/>
            <a:ext cx="115685" cy="133350"/>
          </p:xfrm>
          <a:graphic>
            <a:graphicData uri="http://schemas.openxmlformats.org/presentationml/2006/ole">
              <p:oleObj spid="_x0000_s18446" name="Equation" r:id="rId17" imgW="152280" imgH="177480" progId="Equation.3">
                <p:embed/>
              </p:oleObj>
            </a:graphicData>
          </a:graphic>
        </p:graphicFrame>
        <p:graphicFrame>
          <p:nvGraphicFramePr>
            <p:cNvPr id="38" name="Object 30"/>
            <p:cNvGraphicFramePr>
              <a:graphicFrameLocks noChangeAspect="1"/>
            </p:cNvGraphicFramePr>
            <p:nvPr/>
          </p:nvGraphicFramePr>
          <p:xfrm>
            <a:off x="3143276" y="2571750"/>
            <a:ext cx="279572" cy="152400"/>
          </p:xfrm>
          <a:graphic>
            <a:graphicData uri="http://schemas.openxmlformats.org/presentationml/2006/ole">
              <p:oleObj spid="_x0000_s18447" name="Equation" r:id="rId18" imgW="368280" imgH="203040" progId="Equation.3">
                <p:embed/>
              </p:oleObj>
            </a:graphicData>
          </a:graphic>
        </p:graphicFrame>
        <p:pic>
          <p:nvPicPr>
            <p:cNvPr id="39" name="Picture 10" descr="C:\Users\JCAB\AppData\Local\Microsoft\Windows\Temporary Internet Files\Content.IE5\93HSV90T\MCj02909300000[1].wmf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 rot="10800000">
              <a:off x="4478473" y="2286000"/>
              <a:ext cx="246180" cy="365522"/>
            </a:xfrm>
            <a:prstGeom prst="rect">
              <a:avLst/>
            </a:prstGeom>
            <a:noFill/>
          </p:spPr>
        </p:pic>
        <p:pic>
          <p:nvPicPr>
            <p:cNvPr id="40" name="Picture 11" descr="C:\Users\JCAB\AppData\Local\Microsoft\Windows\Temporary Internet Files\Content.IE5\12U3R7Z3\MCj03512400000[1].wmf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2743200" y="2857500"/>
              <a:ext cx="476982" cy="514350"/>
            </a:xfrm>
            <a:prstGeom prst="rect">
              <a:avLst/>
            </a:prstGeom>
            <a:noFill/>
          </p:spPr>
        </p:pic>
        <p:pic>
          <p:nvPicPr>
            <p:cNvPr id="41" name="Picture 12" descr="C:\Users\JCAB\AppData\Local\Microsoft\Windows\Temporary Internet Files\Content.IE5\2XPA1NQ0\MCj03911640000[1].wmf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 rot="3111786">
              <a:off x="5263530" y="4659606"/>
              <a:ext cx="405398" cy="384239"/>
            </a:xfrm>
            <a:prstGeom prst="rect">
              <a:avLst/>
            </a:prstGeom>
            <a:noFill/>
          </p:spPr>
        </p:pic>
        <p:pic>
          <p:nvPicPr>
            <p:cNvPr id="42" name="Picture 13" descr="C:\Users\JCAB\AppData\Local\Microsoft\Windows\Temporary Internet Files\Content.IE5\9FCFKT72\MCj04124640000[1].wmf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4941212" y="2114550"/>
              <a:ext cx="641421" cy="622499"/>
            </a:xfrm>
            <a:prstGeom prst="rect">
              <a:avLst/>
            </a:prstGeom>
            <a:noFill/>
          </p:spPr>
        </p:pic>
        <p:pic>
          <p:nvPicPr>
            <p:cNvPr id="43" name="Picture 16" descr="C:\Users\JCAB\AppData\Local\Microsoft\Windows\Temporary Internet Files\Content.IE5\9FCFKT72\MCj03523750000[1].wmf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5693164" y="3028950"/>
              <a:ext cx="404897" cy="641702"/>
            </a:xfrm>
            <a:prstGeom prst="rect">
              <a:avLst/>
            </a:prstGeom>
            <a:noFill/>
          </p:spPr>
        </p:pic>
        <p:pic>
          <p:nvPicPr>
            <p:cNvPr id="44" name="Picture 28" descr="C:\Users\JCAB\AppData\Local\Microsoft\Windows\Temporary Internet Files\Content.IE5\12U3R7Z3\MCj02381890000[1].wmf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3148097" y="2286000"/>
              <a:ext cx="432960" cy="270598"/>
            </a:xfrm>
            <a:prstGeom prst="rect">
              <a:avLst/>
            </a:prstGeom>
            <a:noFill/>
          </p:spPr>
        </p:pic>
        <p:sp>
          <p:nvSpPr>
            <p:cNvPr id="45" name="Flowchart: Connector 44"/>
            <p:cNvSpPr/>
            <p:nvPr/>
          </p:nvSpPr>
          <p:spPr>
            <a:xfrm>
              <a:off x="4478473" y="3657600"/>
              <a:ext cx="115685" cy="1143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32" descr="C:\Users\JCAB\AppData\Local\Microsoft\Windows\Temporary Internet Files\Content.IE5\9FCFKT72\MCj04124920000[1].wmf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4825527" y="2800350"/>
              <a:ext cx="379698" cy="448092"/>
            </a:xfrm>
            <a:prstGeom prst="rect">
              <a:avLst/>
            </a:prstGeom>
            <a:noFill/>
          </p:spPr>
        </p:pic>
      </p:grpSp>
      <p:graphicFrame>
        <p:nvGraphicFramePr>
          <p:cNvPr id="17426" name="Content Placeholder 16"/>
          <p:cNvGraphicFramePr>
            <a:graphicFrameLocks noChangeAspect="1"/>
          </p:cNvGraphicFramePr>
          <p:nvPr/>
        </p:nvGraphicFramePr>
        <p:xfrm>
          <a:off x="163512" y="2952750"/>
          <a:ext cx="4103688" cy="487362"/>
        </p:xfrm>
        <a:graphic>
          <a:graphicData uri="http://schemas.openxmlformats.org/presentationml/2006/ole">
            <p:oleObj spid="_x0000_s18448" name="Equation" r:id="rId26" imgW="12826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BRDF </a:t>
            </a:r>
            <a:r>
              <a:rPr lang="en-US" sz="2700" dirty="0" smtClean="0"/>
              <a:t>(Bidirectional Reflectance Distribution Function)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4019550"/>
            <a:ext cx="5788152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Generalization of Lambert’s model</a:t>
            </a:r>
            <a:endParaRPr lang="en-US" dirty="0"/>
          </a:p>
        </p:txBody>
      </p:sp>
      <p:graphicFrame>
        <p:nvGraphicFramePr>
          <p:cNvPr id="17412" name="Content Placeholder 16"/>
          <p:cNvGraphicFramePr>
            <a:graphicFrameLocks noChangeAspect="1"/>
          </p:cNvGraphicFramePr>
          <p:nvPr/>
        </p:nvGraphicFramePr>
        <p:xfrm>
          <a:off x="157162" y="2343150"/>
          <a:ext cx="4186238" cy="487363"/>
        </p:xfrm>
        <a:graphic>
          <a:graphicData uri="http://schemas.openxmlformats.org/presentationml/2006/ole">
            <p:oleObj spid="_x0000_s19458" name="Equation" r:id="rId4" imgW="1307880" imgH="203040" progId="Equation.3">
              <p:embed/>
            </p:oleObj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ontent Placeholder 16"/>
          <p:cNvGraphicFramePr>
            <a:graphicFrameLocks noChangeAspect="1"/>
          </p:cNvGraphicFramePr>
          <p:nvPr/>
        </p:nvGraphicFramePr>
        <p:xfrm>
          <a:off x="122238" y="1352550"/>
          <a:ext cx="5364162" cy="914400"/>
        </p:xfrm>
        <a:graphic>
          <a:graphicData uri="http://schemas.openxmlformats.org/presentationml/2006/ole">
            <p:oleObj spid="_x0000_s19459" name="Equation" r:id="rId5" imgW="1676160" imgH="380880" progId="Equation.3">
              <p:embed/>
            </p:oleObj>
          </a:graphicData>
        </a:graphic>
      </p:graphicFrame>
      <p:grpSp>
        <p:nvGrpSpPr>
          <p:cNvPr id="4" name="Group 9"/>
          <p:cNvGrpSpPr/>
          <p:nvPr/>
        </p:nvGrpSpPr>
        <p:grpSpPr>
          <a:xfrm>
            <a:off x="5410200" y="1733550"/>
            <a:ext cx="3601452" cy="2939875"/>
            <a:chOff x="2743200" y="2114550"/>
            <a:chExt cx="3601452" cy="2939875"/>
          </a:xfrm>
        </p:grpSpPr>
        <p:sp>
          <p:nvSpPr>
            <p:cNvPr id="11" name="Freeform 10"/>
            <p:cNvSpPr/>
            <p:nvPr/>
          </p:nvSpPr>
          <p:spPr>
            <a:xfrm>
              <a:off x="3610836" y="3714750"/>
              <a:ext cx="2733816" cy="800100"/>
            </a:xfrm>
            <a:custGeom>
              <a:avLst/>
              <a:gdLst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540042 w 3601452"/>
                <a:gd name="connsiteY38" fmla="*/ 9304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572126 w 3601452"/>
                <a:gd name="connsiteY39" fmla="*/ 994610 h 1066800"/>
                <a:gd name="connsiteX40" fmla="*/ 1580147 w 3601452"/>
                <a:gd name="connsiteY40" fmla="*/ 1018673 h 1066800"/>
                <a:gd name="connsiteX41" fmla="*/ 1604210 w 3601452"/>
                <a:gd name="connsiteY41" fmla="*/ 1026694 h 1066800"/>
                <a:gd name="connsiteX42" fmla="*/ 1684421 w 3601452"/>
                <a:gd name="connsiteY42" fmla="*/ 986589 h 1066800"/>
                <a:gd name="connsiteX43" fmla="*/ 1740568 w 3601452"/>
                <a:gd name="connsiteY43" fmla="*/ 962526 h 1066800"/>
                <a:gd name="connsiteX44" fmla="*/ 1900989 w 3601452"/>
                <a:gd name="connsiteY44" fmla="*/ 922421 h 1066800"/>
                <a:gd name="connsiteX45" fmla="*/ 1965158 w 3601452"/>
                <a:gd name="connsiteY45" fmla="*/ 906378 h 1066800"/>
                <a:gd name="connsiteX46" fmla="*/ 2189747 w 3601452"/>
                <a:gd name="connsiteY46" fmla="*/ 882315 h 1066800"/>
                <a:gd name="connsiteX47" fmla="*/ 2245895 w 3601452"/>
                <a:gd name="connsiteY47" fmla="*/ 858252 h 1066800"/>
                <a:gd name="connsiteX48" fmla="*/ 2302042 w 3601452"/>
                <a:gd name="connsiteY48" fmla="*/ 850231 h 1066800"/>
                <a:gd name="connsiteX49" fmla="*/ 2446421 w 3601452"/>
                <a:gd name="connsiteY49" fmla="*/ 826168 h 1066800"/>
                <a:gd name="connsiteX50" fmla="*/ 2502568 w 3601452"/>
                <a:gd name="connsiteY50" fmla="*/ 810126 h 1066800"/>
                <a:gd name="connsiteX51" fmla="*/ 2606842 w 3601452"/>
                <a:gd name="connsiteY51" fmla="*/ 802105 h 1066800"/>
                <a:gd name="connsiteX52" fmla="*/ 2662989 w 3601452"/>
                <a:gd name="connsiteY52" fmla="*/ 810126 h 1066800"/>
                <a:gd name="connsiteX53" fmla="*/ 2751221 w 3601452"/>
                <a:gd name="connsiteY53" fmla="*/ 858252 h 1066800"/>
                <a:gd name="connsiteX54" fmla="*/ 2783305 w 3601452"/>
                <a:gd name="connsiteY54" fmla="*/ 890336 h 1066800"/>
                <a:gd name="connsiteX55" fmla="*/ 2807368 w 3601452"/>
                <a:gd name="connsiteY55" fmla="*/ 898357 h 1066800"/>
                <a:gd name="connsiteX56" fmla="*/ 2831431 w 3601452"/>
                <a:gd name="connsiteY56" fmla="*/ 938463 h 1066800"/>
                <a:gd name="connsiteX57" fmla="*/ 2879558 w 3601452"/>
                <a:gd name="connsiteY57" fmla="*/ 986589 h 1066800"/>
                <a:gd name="connsiteX58" fmla="*/ 2903621 w 3601452"/>
                <a:gd name="connsiteY58" fmla="*/ 1010652 h 1066800"/>
                <a:gd name="connsiteX59" fmla="*/ 2919663 w 3601452"/>
                <a:gd name="connsiteY59" fmla="*/ 1034715 h 1066800"/>
                <a:gd name="connsiteX60" fmla="*/ 2943726 w 3601452"/>
                <a:gd name="connsiteY60" fmla="*/ 1050757 h 1066800"/>
                <a:gd name="connsiteX61" fmla="*/ 2959768 w 3601452"/>
                <a:gd name="connsiteY61" fmla="*/ 1066800 h 1066800"/>
                <a:gd name="connsiteX62" fmla="*/ 3039979 w 3601452"/>
                <a:gd name="connsiteY62" fmla="*/ 1050757 h 1066800"/>
                <a:gd name="connsiteX63" fmla="*/ 3152274 w 3601452"/>
                <a:gd name="connsiteY63" fmla="*/ 986589 h 1066800"/>
                <a:gd name="connsiteX64" fmla="*/ 3224463 w 3601452"/>
                <a:gd name="connsiteY64" fmla="*/ 938463 h 1066800"/>
                <a:gd name="connsiteX65" fmla="*/ 3312695 w 3601452"/>
                <a:gd name="connsiteY65" fmla="*/ 842210 h 1066800"/>
                <a:gd name="connsiteX66" fmla="*/ 3360821 w 3601452"/>
                <a:gd name="connsiteY66" fmla="*/ 794084 h 1066800"/>
                <a:gd name="connsiteX67" fmla="*/ 3392905 w 3601452"/>
                <a:gd name="connsiteY67" fmla="*/ 770021 h 1066800"/>
                <a:gd name="connsiteX68" fmla="*/ 3457074 w 3601452"/>
                <a:gd name="connsiteY68" fmla="*/ 721894 h 1066800"/>
                <a:gd name="connsiteX69" fmla="*/ 3481137 w 3601452"/>
                <a:gd name="connsiteY69" fmla="*/ 705852 h 1066800"/>
                <a:gd name="connsiteX70" fmla="*/ 3529263 w 3601452"/>
                <a:gd name="connsiteY70" fmla="*/ 697831 h 1066800"/>
                <a:gd name="connsiteX71" fmla="*/ 3553326 w 3601452"/>
                <a:gd name="connsiteY71" fmla="*/ 689810 h 1066800"/>
                <a:gd name="connsiteX72" fmla="*/ 3593431 w 3601452"/>
                <a:gd name="connsiteY72" fmla="*/ 641684 h 1066800"/>
                <a:gd name="connsiteX73" fmla="*/ 3601452 w 3601452"/>
                <a:gd name="connsiteY73" fmla="*/ 617621 h 1066800"/>
                <a:gd name="connsiteX74" fmla="*/ 3537284 w 3601452"/>
                <a:gd name="connsiteY74" fmla="*/ 553452 h 1066800"/>
                <a:gd name="connsiteX75" fmla="*/ 3521242 w 3601452"/>
                <a:gd name="connsiteY75" fmla="*/ 529389 h 1066800"/>
                <a:gd name="connsiteX76" fmla="*/ 3457074 w 3601452"/>
                <a:gd name="connsiteY76" fmla="*/ 497305 h 1066800"/>
                <a:gd name="connsiteX77" fmla="*/ 3416968 w 3601452"/>
                <a:gd name="connsiteY77" fmla="*/ 473242 h 1066800"/>
                <a:gd name="connsiteX78" fmla="*/ 3304674 w 3601452"/>
                <a:gd name="connsiteY78" fmla="*/ 417094 h 1066800"/>
                <a:gd name="connsiteX79" fmla="*/ 3216442 w 3601452"/>
                <a:gd name="connsiteY79" fmla="*/ 360947 h 1066800"/>
                <a:gd name="connsiteX80" fmla="*/ 3192379 w 3601452"/>
                <a:gd name="connsiteY80" fmla="*/ 328863 h 1066800"/>
                <a:gd name="connsiteX81" fmla="*/ 3168316 w 3601452"/>
                <a:gd name="connsiteY81" fmla="*/ 304800 h 1066800"/>
                <a:gd name="connsiteX82" fmla="*/ 3144252 w 3601452"/>
                <a:gd name="connsiteY82" fmla="*/ 272715 h 1066800"/>
                <a:gd name="connsiteX83" fmla="*/ 3088105 w 3601452"/>
                <a:gd name="connsiteY83" fmla="*/ 184484 h 1066800"/>
                <a:gd name="connsiteX84" fmla="*/ 3056021 w 3601452"/>
                <a:gd name="connsiteY84" fmla="*/ 136357 h 1066800"/>
                <a:gd name="connsiteX85" fmla="*/ 3023937 w 3601452"/>
                <a:gd name="connsiteY85" fmla="*/ 88231 h 1066800"/>
                <a:gd name="connsiteX86" fmla="*/ 3007895 w 3601452"/>
                <a:gd name="connsiteY86" fmla="*/ 64168 h 1066800"/>
                <a:gd name="connsiteX87" fmla="*/ 2999874 w 3601452"/>
                <a:gd name="connsiteY87" fmla="*/ 0 h 1066800"/>
                <a:gd name="connsiteX88" fmla="*/ 160421 w 3601452"/>
                <a:gd name="connsiteY88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848853 w 3601452"/>
                <a:gd name="connsiteY39" fmla="*/ 477253 h 1066800"/>
                <a:gd name="connsiteX40" fmla="*/ 1572126 w 3601452"/>
                <a:gd name="connsiteY40" fmla="*/ 994610 h 1066800"/>
                <a:gd name="connsiteX41" fmla="*/ 1580147 w 3601452"/>
                <a:gd name="connsiteY41" fmla="*/ 1018673 h 1066800"/>
                <a:gd name="connsiteX42" fmla="*/ 1604210 w 3601452"/>
                <a:gd name="connsiteY42" fmla="*/ 1026694 h 1066800"/>
                <a:gd name="connsiteX43" fmla="*/ 1684421 w 3601452"/>
                <a:gd name="connsiteY43" fmla="*/ 986589 h 1066800"/>
                <a:gd name="connsiteX44" fmla="*/ 1740568 w 3601452"/>
                <a:gd name="connsiteY44" fmla="*/ 962526 h 1066800"/>
                <a:gd name="connsiteX45" fmla="*/ 1900989 w 3601452"/>
                <a:gd name="connsiteY45" fmla="*/ 922421 h 1066800"/>
                <a:gd name="connsiteX46" fmla="*/ 1965158 w 3601452"/>
                <a:gd name="connsiteY46" fmla="*/ 906378 h 1066800"/>
                <a:gd name="connsiteX47" fmla="*/ 2189747 w 3601452"/>
                <a:gd name="connsiteY47" fmla="*/ 882315 h 1066800"/>
                <a:gd name="connsiteX48" fmla="*/ 2245895 w 3601452"/>
                <a:gd name="connsiteY48" fmla="*/ 858252 h 1066800"/>
                <a:gd name="connsiteX49" fmla="*/ 2302042 w 3601452"/>
                <a:gd name="connsiteY49" fmla="*/ 850231 h 1066800"/>
                <a:gd name="connsiteX50" fmla="*/ 2446421 w 3601452"/>
                <a:gd name="connsiteY50" fmla="*/ 826168 h 1066800"/>
                <a:gd name="connsiteX51" fmla="*/ 2502568 w 3601452"/>
                <a:gd name="connsiteY51" fmla="*/ 810126 h 1066800"/>
                <a:gd name="connsiteX52" fmla="*/ 2606842 w 3601452"/>
                <a:gd name="connsiteY52" fmla="*/ 802105 h 1066800"/>
                <a:gd name="connsiteX53" fmla="*/ 2662989 w 3601452"/>
                <a:gd name="connsiteY53" fmla="*/ 810126 h 1066800"/>
                <a:gd name="connsiteX54" fmla="*/ 2751221 w 3601452"/>
                <a:gd name="connsiteY54" fmla="*/ 858252 h 1066800"/>
                <a:gd name="connsiteX55" fmla="*/ 2783305 w 3601452"/>
                <a:gd name="connsiteY55" fmla="*/ 890336 h 1066800"/>
                <a:gd name="connsiteX56" fmla="*/ 2807368 w 3601452"/>
                <a:gd name="connsiteY56" fmla="*/ 898357 h 1066800"/>
                <a:gd name="connsiteX57" fmla="*/ 2831431 w 3601452"/>
                <a:gd name="connsiteY57" fmla="*/ 938463 h 1066800"/>
                <a:gd name="connsiteX58" fmla="*/ 2879558 w 3601452"/>
                <a:gd name="connsiteY58" fmla="*/ 986589 h 1066800"/>
                <a:gd name="connsiteX59" fmla="*/ 2903621 w 3601452"/>
                <a:gd name="connsiteY59" fmla="*/ 1010652 h 1066800"/>
                <a:gd name="connsiteX60" fmla="*/ 2919663 w 3601452"/>
                <a:gd name="connsiteY60" fmla="*/ 1034715 h 1066800"/>
                <a:gd name="connsiteX61" fmla="*/ 2943726 w 3601452"/>
                <a:gd name="connsiteY61" fmla="*/ 1050757 h 1066800"/>
                <a:gd name="connsiteX62" fmla="*/ 2959768 w 3601452"/>
                <a:gd name="connsiteY62" fmla="*/ 1066800 h 1066800"/>
                <a:gd name="connsiteX63" fmla="*/ 3039979 w 3601452"/>
                <a:gd name="connsiteY63" fmla="*/ 1050757 h 1066800"/>
                <a:gd name="connsiteX64" fmla="*/ 3152274 w 3601452"/>
                <a:gd name="connsiteY64" fmla="*/ 986589 h 1066800"/>
                <a:gd name="connsiteX65" fmla="*/ 3224463 w 3601452"/>
                <a:gd name="connsiteY65" fmla="*/ 938463 h 1066800"/>
                <a:gd name="connsiteX66" fmla="*/ 3312695 w 3601452"/>
                <a:gd name="connsiteY66" fmla="*/ 842210 h 1066800"/>
                <a:gd name="connsiteX67" fmla="*/ 3360821 w 3601452"/>
                <a:gd name="connsiteY67" fmla="*/ 794084 h 1066800"/>
                <a:gd name="connsiteX68" fmla="*/ 3392905 w 3601452"/>
                <a:gd name="connsiteY68" fmla="*/ 770021 h 1066800"/>
                <a:gd name="connsiteX69" fmla="*/ 3457074 w 3601452"/>
                <a:gd name="connsiteY69" fmla="*/ 721894 h 1066800"/>
                <a:gd name="connsiteX70" fmla="*/ 3481137 w 3601452"/>
                <a:gd name="connsiteY70" fmla="*/ 705852 h 1066800"/>
                <a:gd name="connsiteX71" fmla="*/ 3529263 w 3601452"/>
                <a:gd name="connsiteY71" fmla="*/ 697831 h 1066800"/>
                <a:gd name="connsiteX72" fmla="*/ 3553326 w 3601452"/>
                <a:gd name="connsiteY72" fmla="*/ 689810 h 1066800"/>
                <a:gd name="connsiteX73" fmla="*/ 3593431 w 3601452"/>
                <a:gd name="connsiteY73" fmla="*/ 641684 h 1066800"/>
                <a:gd name="connsiteX74" fmla="*/ 3601452 w 3601452"/>
                <a:gd name="connsiteY74" fmla="*/ 617621 h 1066800"/>
                <a:gd name="connsiteX75" fmla="*/ 3537284 w 3601452"/>
                <a:gd name="connsiteY75" fmla="*/ 553452 h 1066800"/>
                <a:gd name="connsiteX76" fmla="*/ 3521242 w 3601452"/>
                <a:gd name="connsiteY76" fmla="*/ 529389 h 1066800"/>
                <a:gd name="connsiteX77" fmla="*/ 3457074 w 3601452"/>
                <a:gd name="connsiteY77" fmla="*/ 497305 h 1066800"/>
                <a:gd name="connsiteX78" fmla="*/ 3416968 w 3601452"/>
                <a:gd name="connsiteY78" fmla="*/ 473242 h 1066800"/>
                <a:gd name="connsiteX79" fmla="*/ 3304674 w 3601452"/>
                <a:gd name="connsiteY79" fmla="*/ 417094 h 1066800"/>
                <a:gd name="connsiteX80" fmla="*/ 3216442 w 3601452"/>
                <a:gd name="connsiteY80" fmla="*/ 360947 h 1066800"/>
                <a:gd name="connsiteX81" fmla="*/ 3192379 w 3601452"/>
                <a:gd name="connsiteY81" fmla="*/ 328863 h 1066800"/>
                <a:gd name="connsiteX82" fmla="*/ 3168316 w 3601452"/>
                <a:gd name="connsiteY82" fmla="*/ 304800 h 1066800"/>
                <a:gd name="connsiteX83" fmla="*/ 3144252 w 3601452"/>
                <a:gd name="connsiteY83" fmla="*/ 272715 h 1066800"/>
                <a:gd name="connsiteX84" fmla="*/ 3088105 w 3601452"/>
                <a:gd name="connsiteY84" fmla="*/ 184484 h 1066800"/>
                <a:gd name="connsiteX85" fmla="*/ 3056021 w 3601452"/>
                <a:gd name="connsiteY85" fmla="*/ 136357 h 1066800"/>
                <a:gd name="connsiteX86" fmla="*/ 3023937 w 3601452"/>
                <a:gd name="connsiteY86" fmla="*/ 88231 h 1066800"/>
                <a:gd name="connsiteX87" fmla="*/ 3007895 w 3601452"/>
                <a:gd name="connsiteY87" fmla="*/ 64168 h 1066800"/>
                <a:gd name="connsiteX88" fmla="*/ 2999874 w 3601452"/>
                <a:gd name="connsiteY88" fmla="*/ 0 h 1066800"/>
                <a:gd name="connsiteX89" fmla="*/ 160421 w 3601452"/>
                <a:gd name="connsiteY89" fmla="*/ 8021 h 1066800"/>
                <a:gd name="connsiteX0" fmla="*/ 160421 w 3601452"/>
                <a:gd name="connsiteY0" fmla="*/ 8021 h 1492583"/>
                <a:gd name="connsiteX1" fmla="*/ 152400 w 3601452"/>
                <a:gd name="connsiteY1" fmla="*/ 32084 h 1492583"/>
                <a:gd name="connsiteX2" fmla="*/ 144379 w 3601452"/>
                <a:gd name="connsiteY2" fmla="*/ 64168 h 1492583"/>
                <a:gd name="connsiteX3" fmla="*/ 128337 w 3601452"/>
                <a:gd name="connsiteY3" fmla="*/ 88231 h 1492583"/>
                <a:gd name="connsiteX4" fmla="*/ 112295 w 3601452"/>
                <a:gd name="connsiteY4" fmla="*/ 144378 h 1492583"/>
                <a:gd name="connsiteX5" fmla="*/ 136358 w 3601452"/>
                <a:gd name="connsiteY5" fmla="*/ 192505 h 1492583"/>
                <a:gd name="connsiteX6" fmla="*/ 128337 w 3601452"/>
                <a:gd name="connsiteY6" fmla="*/ 224589 h 1492583"/>
                <a:gd name="connsiteX7" fmla="*/ 112295 w 3601452"/>
                <a:gd name="connsiteY7" fmla="*/ 248652 h 1492583"/>
                <a:gd name="connsiteX8" fmla="*/ 72189 w 3601452"/>
                <a:gd name="connsiteY8" fmla="*/ 328863 h 1492583"/>
                <a:gd name="connsiteX9" fmla="*/ 48126 w 3601452"/>
                <a:gd name="connsiteY9" fmla="*/ 368968 h 1492583"/>
                <a:gd name="connsiteX10" fmla="*/ 32084 w 3601452"/>
                <a:gd name="connsiteY10" fmla="*/ 393031 h 1492583"/>
                <a:gd name="connsiteX11" fmla="*/ 0 w 3601452"/>
                <a:gd name="connsiteY11" fmla="*/ 417094 h 1492583"/>
                <a:gd name="connsiteX12" fmla="*/ 8021 w 3601452"/>
                <a:gd name="connsiteY12" fmla="*/ 449178 h 1492583"/>
                <a:gd name="connsiteX13" fmla="*/ 24063 w 3601452"/>
                <a:gd name="connsiteY13" fmla="*/ 497305 h 1492583"/>
                <a:gd name="connsiteX14" fmla="*/ 40105 w 3601452"/>
                <a:gd name="connsiteY14" fmla="*/ 553452 h 1492583"/>
                <a:gd name="connsiteX15" fmla="*/ 56147 w 3601452"/>
                <a:gd name="connsiteY15" fmla="*/ 577515 h 1492583"/>
                <a:gd name="connsiteX16" fmla="*/ 72189 w 3601452"/>
                <a:gd name="connsiteY16" fmla="*/ 641684 h 1492583"/>
                <a:gd name="connsiteX17" fmla="*/ 88231 w 3601452"/>
                <a:gd name="connsiteY17" fmla="*/ 673768 h 1492583"/>
                <a:gd name="connsiteX18" fmla="*/ 120316 w 3601452"/>
                <a:gd name="connsiteY18" fmla="*/ 786063 h 1492583"/>
                <a:gd name="connsiteX19" fmla="*/ 152400 w 3601452"/>
                <a:gd name="connsiteY19" fmla="*/ 890336 h 1492583"/>
                <a:gd name="connsiteX20" fmla="*/ 248652 w 3601452"/>
                <a:gd name="connsiteY20" fmla="*/ 970547 h 1492583"/>
                <a:gd name="connsiteX21" fmla="*/ 280737 w 3601452"/>
                <a:gd name="connsiteY21" fmla="*/ 1002631 h 1492583"/>
                <a:gd name="connsiteX22" fmla="*/ 336884 w 3601452"/>
                <a:gd name="connsiteY22" fmla="*/ 1018673 h 1492583"/>
                <a:gd name="connsiteX23" fmla="*/ 360947 w 3601452"/>
                <a:gd name="connsiteY23" fmla="*/ 1026694 h 1492583"/>
                <a:gd name="connsiteX24" fmla="*/ 401052 w 3601452"/>
                <a:gd name="connsiteY24" fmla="*/ 1018673 h 1492583"/>
                <a:gd name="connsiteX25" fmla="*/ 633663 w 3601452"/>
                <a:gd name="connsiteY25" fmla="*/ 994610 h 1492583"/>
                <a:gd name="connsiteX26" fmla="*/ 721895 w 3601452"/>
                <a:gd name="connsiteY26" fmla="*/ 922421 h 1492583"/>
                <a:gd name="connsiteX27" fmla="*/ 753979 w 3601452"/>
                <a:gd name="connsiteY27" fmla="*/ 938463 h 1492583"/>
                <a:gd name="connsiteX28" fmla="*/ 770021 w 3601452"/>
                <a:gd name="connsiteY28" fmla="*/ 962526 h 1492583"/>
                <a:gd name="connsiteX29" fmla="*/ 850231 w 3601452"/>
                <a:gd name="connsiteY29" fmla="*/ 1002631 h 1492583"/>
                <a:gd name="connsiteX30" fmla="*/ 954505 w 3601452"/>
                <a:gd name="connsiteY30" fmla="*/ 986589 h 1492583"/>
                <a:gd name="connsiteX31" fmla="*/ 1187116 w 3601452"/>
                <a:gd name="connsiteY31" fmla="*/ 858252 h 1492583"/>
                <a:gd name="connsiteX32" fmla="*/ 1235242 w 3601452"/>
                <a:gd name="connsiteY32" fmla="*/ 818147 h 1492583"/>
                <a:gd name="connsiteX33" fmla="*/ 1307431 w 3601452"/>
                <a:gd name="connsiteY33" fmla="*/ 786063 h 1492583"/>
                <a:gd name="connsiteX34" fmla="*/ 1387642 w 3601452"/>
                <a:gd name="connsiteY34" fmla="*/ 729915 h 1492583"/>
                <a:gd name="connsiteX35" fmla="*/ 1411705 w 3601452"/>
                <a:gd name="connsiteY35" fmla="*/ 713873 h 1492583"/>
                <a:gd name="connsiteX36" fmla="*/ 1467852 w 3601452"/>
                <a:gd name="connsiteY36" fmla="*/ 818147 h 1492583"/>
                <a:gd name="connsiteX37" fmla="*/ 1483895 w 3601452"/>
                <a:gd name="connsiteY37" fmla="*/ 858252 h 1492583"/>
                <a:gd name="connsiteX38" fmla="*/ 1616242 w 3601452"/>
                <a:gd name="connsiteY38" fmla="*/ 778042 h 1492583"/>
                <a:gd name="connsiteX39" fmla="*/ 1848853 w 3601452"/>
                <a:gd name="connsiteY39" fmla="*/ 477253 h 1492583"/>
                <a:gd name="connsiteX40" fmla="*/ 1572126 w 3601452"/>
                <a:gd name="connsiteY40" fmla="*/ 994610 h 1492583"/>
                <a:gd name="connsiteX41" fmla="*/ 1580147 w 3601452"/>
                <a:gd name="connsiteY41" fmla="*/ 1018673 h 1492583"/>
                <a:gd name="connsiteX42" fmla="*/ 1604210 w 3601452"/>
                <a:gd name="connsiteY42" fmla="*/ 1026694 h 1492583"/>
                <a:gd name="connsiteX43" fmla="*/ 1684421 w 3601452"/>
                <a:gd name="connsiteY43" fmla="*/ 986589 h 1492583"/>
                <a:gd name="connsiteX44" fmla="*/ 1740568 w 3601452"/>
                <a:gd name="connsiteY44" fmla="*/ 962526 h 1492583"/>
                <a:gd name="connsiteX45" fmla="*/ 1900989 w 3601452"/>
                <a:gd name="connsiteY45" fmla="*/ 922421 h 1492583"/>
                <a:gd name="connsiteX46" fmla="*/ 1965158 w 3601452"/>
                <a:gd name="connsiteY46" fmla="*/ 906378 h 1492583"/>
                <a:gd name="connsiteX47" fmla="*/ 2189747 w 3601452"/>
                <a:gd name="connsiteY47" fmla="*/ 882315 h 1492583"/>
                <a:gd name="connsiteX48" fmla="*/ 2245895 w 3601452"/>
                <a:gd name="connsiteY48" fmla="*/ 858252 h 1492583"/>
                <a:gd name="connsiteX49" fmla="*/ 2302042 w 3601452"/>
                <a:gd name="connsiteY49" fmla="*/ 850231 h 1492583"/>
                <a:gd name="connsiteX50" fmla="*/ 2446421 w 3601452"/>
                <a:gd name="connsiteY50" fmla="*/ 826168 h 1492583"/>
                <a:gd name="connsiteX51" fmla="*/ 2502568 w 3601452"/>
                <a:gd name="connsiteY51" fmla="*/ 810126 h 1492583"/>
                <a:gd name="connsiteX52" fmla="*/ 2606842 w 3601452"/>
                <a:gd name="connsiteY52" fmla="*/ 802105 h 1492583"/>
                <a:gd name="connsiteX53" fmla="*/ 2662989 w 3601452"/>
                <a:gd name="connsiteY53" fmla="*/ 810126 h 1492583"/>
                <a:gd name="connsiteX54" fmla="*/ 2751221 w 3601452"/>
                <a:gd name="connsiteY54" fmla="*/ 858252 h 1492583"/>
                <a:gd name="connsiteX55" fmla="*/ 2783305 w 3601452"/>
                <a:gd name="connsiteY55" fmla="*/ 890336 h 1492583"/>
                <a:gd name="connsiteX56" fmla="*/ 2807368 w 3601452"/>
                <a:gd name="connsiteY56" fmla="*/ 898357 h 1492583"/>
                <a:gd name="connsiteX57" fmla="*/ 2831431 w 3601452"/>
                <a:gd name="connsiteY57" fmla="*/ 938463 h 1492583"/>
                <a:gd name="connsiteX58" fmla="*/ 2879558 w 3601452"/>
                <a:gd name="connsiteY58" fmla="*/ 986589 h 1492583"/>
                <a:gd name="connsiteX59" fmla="*/ 2903621 w 3601452"/>
                <a:gd name="connsiteY59" fmla="*/ 1010652 h 1492583"/>
                <a:gd name="connsiteX60" fmla="*/ 2919663 w 3601452"/>
                <a:gd name="connsiteY60" fmla="*/ 1034715 h 1492583"/>
                <a:gd name="connsiteX61" fmla="*/ 2943726 w 3601452"/>
                <a:gd name="connsiteY61" fmla="*/ 1050757 h 1492583"/>
                <a:gd name="connsiteX62" fmla="*/ 2959768 w 3601452"/>
                <a:gd name="connsiteY62" fmla="*/ 1066800 h 1492583"/>
                <a:gd name="connsiteX63" fmla="*/ 3039979 w 3601452"/>
                <a:gd name="connsiteY63" fmla="*/ 1050757 h 1492583"/>
                <a:gd name="connsiteX64" fmla="*/ 3152274 w 3601452"/>
                <a:gd name="connsiteY64" fmla="*/ 986589 h 1492583"/>
                <a:gd name="connsiteX65" fmla="*/ 3224463 w 3601452"/>
                <a:gd name="connsiteY65" fmla="*/ 938463 h 1492583"/>
                <a:gd name="connsiteX66" fmla="*/ 3312695 w 3601452"/>
                <a:gd name="connsiteY66" fmla="*/ 842210 h 1492583"/>
                <a:gd name="connsiteX67" fmla="*/ 3360821 w 3601452"/>
                <a:gd name="connsiteY67" fmla="*/ 794084 h 1492583"/>
                <a:gd name="connsiteX68" fmla="*/ 3392905 w 3601452"/>
                <a:gd name="connsiteY68" fmla="*/ 770021 h 1492583"/>
                <a:gd name="connsiteX69" fmla="*/ 3457074 w 3601452"/>
                <a:gd name="connsiteY69" fmla="*/ 721894 h 1492583"/>
                <a:gd name="connsiteX70" fmla="*/ 3481137 w 3601452"/>
                <a:gd name="connsiteY70" fmla="*/ 705852 h 1492583"/>
                <a:gd name="connsiteX71" fmla="*/ 3529263 w 3601452"/>
                <a:gd name="connsiteY71" fmla="*/ 697831 h 1492583"/>
                <a:gd name="connsiteX72" fmla="*/ 3553326 w 3601452"/>
                <a:gd name="connsiteY72" fmla="*/ 689810 h 1492583"/>
                <a:gd name="connsiteX73" fmla="*/ 3593431 w 3601452"/>
                <a:gd name="connsiteY73" fmla="*/ 641684 h 1492583"/>
                <a:gd name="connsiteX74" fmla="*/ 3601452 w 3601452"/>
                <a:gd name="connsiteY74" fmla="*/ 617621 h 1492583"/>
                <a:gd name="connsiteX75" fmla="*/ 3537284 w 3601452"/>
                <a:gd name="connsiteY75" fmla="*/ 553452 h 1492583"/>
                <a:gd name="connsiteX76" fmla="*/ 3521242 w 3601452"/>
                <a:gd name="connsiteY76" fmla="*/ 529389 h 1492583"/>
                <a:gd name="connsiteX77" fmla="*/ 3457074 w 3601452"/>
                <a:gd name="connsiteY77" fmla="*/ 497305 h 1492583"/>
                <a:gd name="connsiteX78" fmla="*/ 3416968 w 3601452"/>
                <a:gd name="connsiteY78" fmla="*/ 473242 h 1492583"/>
                <a:gd name="connsiteX79" fmla="*/ 3304674 w 3601452"/>
                <a:gd name="connsiteY79" fmla="*/ 417094 h 1492583"/>
                <a:gd name="connsiteX80" fmla="*/ 3216442 w 3601452"/>
                <a:gd name="connsiteY80" fmla="*/ 360947 h 1492583"/>
                <a:gd name="connsiteX81" fmla="*/ 3192379 w 3601452"/>
                <a:gd name="connsiteY81" fmla="*/ 328863 h 1492583"/>
                <a:gd name="connsiteX82" fmla="*/ 3168316 w 3601452"/>
                <a:gd name="connsiteY82" fmla="*/ 304800 h 1492583"/>
                <a:gd name="connsiteX83" fmla="*/ 3144252 w 3601452"/>
                <a:gd name="connsiteY83" fmla="*/ 272715 h 1492583"/>
                <a:gd name="connsiteX84" fmla="*/ 3088105 w 3601452"/>
                <a:gd name="connsiteY84" fmla="*/ 184484 h 1492583"/>
                <a:gd name="connsiteX85" fmla="*/ 3056021 w 3601452"/>
                <a:gd name="connsiteY85" fmla="*/ 136357 h 1492583"/>
                <a:gd name="connsiteX86" fmla="*/ 3023937 w 3601452"/>
                <a:gd name="connsiteY86" fmla="*/ 88231 h 1492583"/>
                <a:gd name="connsiteX87" fmla="*/ 3007895 w 3601452"/>
                <a:gd name="connsiteY87" fmla="*/ 64168 h 1492583"/>
                <a:gd name="connsiteX88" fmla="*/ 2999874 w 3601452"/>
                <a:gd name="connsiteY88" fmla="*/ 0 h 1492583"/>
                <a:gd name="connsiteX89" fmla="*/ 160421 w 3601452"/>
                <a:gd name="connsiteY89" fmla="*/ 8021 h 1492583"/>
                <a:gd name="connsiteX0" fmla="*/ 160421 w 3601452"/>
                <a:gd name="connsiteY0" fmla="*/ 8021 h 1634252"/>
                <a:gd name="connsiteX1" fmla="*/ 152400 w 3601452"/>
                <a:gd name="connsiteY1" fmla="*/ 32084 h 1634252"/>
                <a:gd name="connsiteX2" fmla="*/ 144379 w 3601452"/>
                <a:gd name="connsiteY2" fmla="*/ 64168 h 1634252"/>
                <a:gd name="connsiteX3" fmla="*/ 128337 w 3601452"/>
                <a:gd name="connsiteY3" fmla="*/ 88231 h 1634252"/>
                <a:gd name="connsiteX4" fmla="*/ 112295 w 3601452"/>
                <a:gd name="connsiteY4" fmla="*/ 144378 h 1634252"/>
                <a:gd name="connsiteX5" fmla="*/ 136358 w 3601452"/>
                <a:gd name="connsiteY5" fmla="*/ 192505 h 1634252"/>
                <a:gd name="connsiteX6" fmla="*/ 128337 w 3601452"/>
                <a:gd name="connsiteY6" fmla="*/ 224589 h 1634252"/>
                <a:gd name="connsiteX7" fmla="*/ 112295 w 3601452"/>
                <a:gd name="connsiteY7" fmla="*/ 248652 h 1634252"/>
                <a:gd name="connsiteX8" fmla="*/ 72189 w 3601452"/>
                <a:gd name="connsiteY8" fmla="*/ 328863 h 1634252"/>
                <a:gd name="connsiteX9" fmla="*/ 48126 w 3601452"/>
                <a:gd name="connsiteY9" fmla="*/ 368968 h 1634252"/>
                <a:gd name="connsiteX10" fmla="*/ 32084 w 3601452"/>
                <a:gd name="connsiteY10" fmla="*/ 393031 h 1634252"/>
                <a:gd name="connsiteX11" fmla="*/ 0 w 3601452"/>
                <a:gd name="connsiteY11" fmla="*/ 417094 h 1634252"/>
                <a:gd name="connsiteX12" fmla="*/ 8021 w 3601452"/>
                <a:gd name="connsiteY12" fmla="*/ 449178 h 1634252"/>
                <a:gd name="connsiteX13" fmla="*/ 24063 w 3601452"/>
                <a:gd name="connsiteY13" fmla="*/ 497305 h 1634252"/>
                <a:gd name="connsiteX14" fmla="*/ 40105 w 3601452"/>
                <a:gd name="connsiteY14" fmla="*/ 553452 h 1634252"/>
                <a:gd name="connsiteX15" fmla="*/ 56147 w 3601452"/>
                <a:gd name="connsiteY15" fmla="*/ 577515 h 1634252"/>
                <a:gd name="connsiteX16" fmla="*/ 72189 w 3601452"/>
                <a:gd name="connsiteY16" fmla="*/ 641684 h 1634252"/>
                <a:gd name="connsiteX17" fmla="*/ 88231 w 3601452"/>
                <a:gd name="connsiteY17" fmla="*/ 673768 h 1634252"/>
                <a:gd name="connsiteX18" fmla="*/ 120316 w 3601452"/>
                <a:gd name="connsiteY18" fmla="*/ 786063 h 1634252"/>
                <a:gd name="connsiteX19" fmla="*/ 152400 w 3601452"/>
                <a:gd name="connsiteY19" fmla="*/ 890336 h 1634252"/>
                <a:gd name="connsiteX20" fmla="*/ 248652 w 3601452"/>
                <a:gd name="connsiteY20" fmla="*/ 970547 h 1634252"/>
                <a:gd name="connsiteX21" fmla="*/ 280737 w 3601452"/>
                <a:gd name="connsiteY21" fmla="*/ 1002631 h 1634252"/>
                <a:gd name="connsiteX22" fmla="*/ 336884 w 3601452"/>
                <a:gd name="connsiteY22" fmla="*/ 1018673 h 1634252"/>
                <a:gd name="connsiteX23" fmla="*/ 360947 w 3601452"/>
                <a:gd name="connsiteY23" fmla="*/ 1026694 h 1634252"/>
                <a:gd name="connsiteX24" fmla="*/ 401052 w 3601452"/>
                <a:gd name="connsiteY24" fmla="*/ 1018673 h 1634252"/>
                <a:gd name="connsiteX25" fmla="*/ 633663 w 3601452"/>
                <a:gd name="connsiteY25" fmla="*/ 994610 h 1634252"/>
                <a:gd name="connsiteX26" fmla="*/ 721895 w 3601452"/>
                <a:gd name="connsiteY26" fmla="*/ 922421 h 1634252"/>
                <a:gd name="connsiteX27" fmla="*/ 753979 w 3601452"/>
                <a:gd name="connsiteY27" fmla="*/ 938463 h 1634252"/>
                <a:gd name="connsiteX28" fmla="*/ 770021 w 3601452"/>
                <a:gd name="connsiteY28" fmla="*/ 962526 h 1634252"/>
                <a:gd name="connsiteX29" fmla="*/ 850231 w 3601452"/>
                <a:gd name="connsiteY29" fmla="*/ 1002631 h 1634252"/>
                <a:gd name="connsiteX30" fmla="*/ 954505 w 3601452"/>
                <a:gd name="connsiteY30" fmla="*/ 986589 h 1634252"/>
                <a:gd name="connsiteX31" fmla="*/ 1187116 w 3601452"/>
                <a:gd name="connsiteY31" fmla="*/ 858252 h 1634252"/>
                <a:gd name="connsiteX32" fmla="*/ 1235242 w 3601452"/>
                <a:gd name="connsiteY32" fmla="*/ 818147 h 1634252"/>
                <a:gd name="connsiteX33" fmla="*/ 1307431 w 3601452"/>
                <a:gd name="connsiteY33" fmla="*/ 786063 h 1634252"/>
                <a:gd name="connsiteX34" fmla="*/ 1387642 w 3601452"/>
                <a:gd name="connsiteY34" fmla="*/ 729915 h 1634252"/>
                <a:gd name="connsiteX35" fmla="*/ 1411705 w 3601452"/>
                <a:gd name="connsiteY35" fmla="*/ 713873 h 1634252"/>
                <a:gd name="connsiteX36" fmla="*/ 1467852 w 3601452"/>
                <a:gd name="connsiteY36" fmla="*/ 818147 h 1634252"/>
                <a:gd name="connsiteX37" fmla="*/ 1483895 w 3601452"/>
                <a:gd name="connsiteY37" fmla="*/ 858252 h 1634252"/>
                <a:gd name="connsiteX38" fmla="*/ 1616242 w 3601452"/>
                <a:gd name="connsiteY38" fmla="*/ 778042 h 1634252"/>
                <a:gd name="connsiteX39" fmla="*/ 1848853 w 3601452"/>
                <a:gd name="connsiteY39" fmla="*/ 477253 h 1634252"/>
                <a:gd name="connsiteX40" fmla="*/ 1572126 w 3601452"/>
                <a:gd name="connsiteY40" fmla="*/ 994610 h 1634252"/>
                <a:gd name="connsiteX41" fmla="*/ 741947 w 3601452"/>
                <a:gd name="connsiteY41" fmla="*/ 1628273 h 1634252"/>
                <a:gd name="connsiteX42" fmla="*/ 1604210 w 3601452"/>
                <a:gd name="connsiteY42" fmla="*/ 1026694 h 1634252"/>
                <a:gd name="connsiteX43" fmla="*/ 1684421 w 3601452"/>
                <a:gd name="connsiteY43" fmla="*/ 986589 h 1634252"/>
                <a:gd name="connsiteX44" fmla="*/ 1740568 w 3601452"/>
                <a:gd name="connsiteY44" fmla="*/ 962526 h 1634252"/>
                <a:gd name="connsiteX45" fmla="*/ 1900989 w 3601452"/>
                <a:gd name="connsiteY45" fmla="*/ 922421 h 1634252"/>
                <a:gd name="connsiteX46" fmla="*/ 1965158 w 3601452"/>
                <a:gd name="connsiteY46" fmla="*/ 906378 h 1634252"/>
                <a:gd name="connsiteX47" fmla="*/ 2189747 w 3601452"/>
                <a:gd name="connsiteY47" fmla="*/ 882315 h 1634252"/>
                <a:gd name="connsiteX48" fmla="*/ 2245895 w 3601452"/>
                <a:gd name="connsiteY48" fmla="*/ 858252 h 1634252"/>
                <a:gd name="connsiteX49" fmla="*/ 2302042 w 3601452"/>
                <a:gd name="connsiteY49" fmla="*/ 850231 h 1634252"/>
                <a:gd name="connsiteX50" fmla="*/ 2446421 w 3601452"/>
                <a:gd name="connsiteY50" fmla="*/ 826168 h 1634252"/>
                <a:gd name="connsiteX51" fmla="*/ 2502568 w 3601452"/>
                <a:gd name="connsiteY51" fmla="*/ 810126 h 1634252"/>
                <a:gd name="connsiteX52" fmla="*/ 2606842 w 3601452"/>
                <a:gd name="connsiteY52" fmla="*/ 802105 h 1634252"/>
                <a:gd name="connsiteX53" fmla="*/ 2662989 w 3601452"/>
                <a:gd name="connsiteY53" fmla="*/ 810126 h 1634252"/>
                <a:gd name="connsiteX54" fmla="*/ 2751221 w 3601452"/>
                <a:gd name="connsiteY54" fmla="*/ 858252 h 1634252"/>
                <a:gd name="connsiteX55" fmla="*/ 2783305 w 3601452"/>
                <a:gd name="connsiteY55" fmla="*/ 890336 h 1634252"/>
                <a:gd name="connsiteX56" fmla="*/ 2807368 w 3601452"/>
                <a:gd name="connsiteY56" fmla="*/ 898357 h 1634252"/>
                <a:gd name="connsiteX57" fmla="*/ 2831431 w 3601452"/>
                <a:gd name="connsiteY57" fmla="*/ 938463 h 1634252"/>
                <a:gd name="connsiteX58" fmla="*/ 2879558 w 3601452"/>
                <a:gd name="connsiteY58" fmla="*/ 986589 h 1634252"/>
                <a:gd name="connsiteX59" fmla="*/ 2903621 w 3601452"/>
                <a:gd name="connsiteY59" fmla="*/ 1010652 h 1634252"/>
                <a:gd name="connsiteX60" fmla="*/ 2919663 w 3601452"/>
                <a:gd name="connsiteY60" fmla="*/ 1034715 h 1634252"/>
                <a:gd name="connsiteX61" fmla="*/ 2943726 w 3601452"/>
                <a:gd name="connsiteY61" fmla="*/ 1050757 h 1634252"/>
                <a:gd name="connsiteX62" fmla="*/ 2959768 w 3601452"/>
                <a:gd name="connsiteY62" fmla="*/ 1066800 h 1634252"/>
                <a:gd name="connsiteX63" fmla="*/ 3039979 w 3601452"/>
                <a:gd name="connsiteY63" fmla="*/ 1050757 h 1634252"/>
                <a:gd name="connsiteX64" fmla="*/ 3152274 w 3601452"/>
                <a:gd name="connsiteY64" fmla="*/ 986589 h 1634252"/>
                <a:gd name="connsiteX65" fmla="*/ 3224463 w 3601452"/>
                <a:gd name="connsiteY65" fmla="*/ 938463 h 1634252"/>
                <a:gd name="connsiteX66" fmla="*/ 3312695 w 3601452"/>
                <a:gd name="connsiteY66" fmla="*/ 842210 h 1634252"/>
                <a:gd name="connsiteX67" fmla="*/ 3360821 w 3601452"/>
                <a:gd name="connsiteY67" fmla="*/ 794084 h 1634252"/>
                <a:gd name="connsiteX68" fmla="*/ 3392905 w 3601452"/>
                <a:gd name="connsiteY68" fmla="*/ 770021 h 1634252"/>
                <a:gd name="connsiteX69" fmla="*/ 3457074 w 3601452"/>
                <a:gd name="connsiteY69" fmla="*/ 721894 h 1634252"/>
                <a:gd name="connsiteX70" fmla="*/ 3481137 w 3601452"/>
                <a:gd name="connsiteY70" fmla="*/ 705852 h 1634252"/>
                <a:gd name="connsiteX71" fmla="*/ 3529263 w 3601452"/>
                <a:gd name="connsiteY71" fmla="*/ 697831 h 1634252"/>
                <a:gd name="connsiteX72" fmla="*/ 3553326 w 3601452"/>
                <a:gd name="connsiteY72" fmla="*/ 689810 h 1634252"/>
                <a:gd name="connsiteX73" fmla="*/ 3593431 w 3601452"/>
                <a:gd name="connsiteY73" fmla="*/ 641684 h 1634252"/>
                <a:gd name="connsiteX74" fmla="*/ 3601452 w 3601452"/>
                <a:gd name="connsiteY74" fmla="*/ 617621 h 1634252"/>
                <a:gd name="connsiteX75" fmla="*/ 3537284 w 3601452"/>
                <a:gd name="connsiteY75" fmla="*/ 553452 h 1634252"/>
                <a:gd name="connsiteX76" fmla="*/ 3521242 w 3601452"/>
                <a:gd name="connsiteY76" fmla="*/ 529389 h 1634252"/>
                <a:gd name="connsiteX77" fmla="*/ 3457074 w 3601452"/>
                <a:gd name="connsiteY77" fmla="*/ 497305 h 1634252"/>
                <a:gd name="connsiteX78" fmla="*/ 3416968 w 3601452"/>
                <a:gd name="connsiteY78" fmla="*/ 473242 h 1634252"/>
                <a:gd name="connsiteX79" fmla="*/ 3304674 w 3601452"/>
                <a:gd name="connsiteY79" fmla="*/ 417094 h 1634252"/>
                <a:gd name="connsiteX80" fmla="*/ 3216442 w 3601452"/>
                <a:gd name="connsiteY80" fmla="*/ 360947 h 1634252"/>
                <a:gd name="connsiteX81" fmla="*/ 3192379 w 3601452"/>
                <a:gd name="connsiteY81" fmla="*/ 328863 h 1634252"/>
                <a:gd name="connsiteX82" fmla="*/ 3168316 w 3601452"/>
                <a:gd name="connsiteY82" fmla="*/ 304800 h 1634252"/>
                <a:gd name="connsiteX83" fmla="*/ 3144252 w 3601452"/>
                <a:gd name="connsiteY83" fmla="*/ 272715 h 1634252"/>
                <a:gd name="connsiteX84" fmla="*/ 3088105 w 3601452"/>
                <a:gd name="connsiteY84" fmla="*/ 184484 h 1634252"/>
                <a:gd name="connsiteX85" fmla="*/ 3056021 w 3601452"/>
                <a:gd name="connsiteY85" fmla="*/ 136357 h 1634252"/>
                <a:gd name="connsiteX86" fmla="*/ 3023937 w 3601452"/>
                <a:gd name="connsiteY86" fmla="*/ 88231 h 1634252"/>
                <a:gd name="connsiteX87" fmla="*/ 3007895 w 3601452"/>
                <a:gd name="connsiteY87" fmla="*/ 64168 h 1634252"/>
                <a:gd name="connsiteX88" fmla="*/ 2999874 w 3601452"/>
                <a:gd name="connsiteY88" fmla="*/ 0 h 1634252"/>
                <a:gd name="connsiteX89" fmla="*/ 160421 w 3601452"/>
                <a:gd name="connsiteY89" fmla="*/ 8021 h 1634252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848853 w 3601452"/>
                <a:gd name="connsiteY39" fmla="*/ 477253 h 1712494"/>
                <a:gd name="connsiteX40" fmla="*/ 1572126 w 3601452"/>
                <a:gd name="connsiteY40" fmla="*/ 9946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684421 w 3601452"/>
                <a:gd name="connsiteY43" fmla="*/ 986589 h 1712494"/>
                <a:gd name="connsiteX44" fmla="*/ 1740568 w 3601452"/>
                <a:gd name="connsiteY44" fmla="*/ 9625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684421 w 3601452"/>
                <a:gd name="connsiteY43" fmla="*/ 986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740568 w 3601452"/>
                <a:gd name="connsiteY44" fmla="*/ 9625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848853 w 3601452"/>
                <a:gd name="connsiteY39" fmla="*/ 477253 h 1797383"/>
                <a:gd name="connsiteX40" fmla="*/ 1343526 w 3601452"/>
                <a:gd name="connsiteY40" fmla="*/ 1299410 h 1797383"/>
                <a:gd name="connsiteX41" fmla="*/ 741947 w 3601452"/>
                <a:gd name="connsiteY41" fmla="*/ 1628273 h 1797383"/>
                <a:gd name="connsiteX42" fmla="*/ 1604210 w 3601452"/>
                <a:gd name="connsiteY42" fmla="*/ 1712494 h 1797383"/>
                <a:gd name="connsiteX43" fmla="*/ 1913021 w 3601452"/>
                <a:gd name="connsiteY43" fmla="*/ 1367589 h 1797383"/>
                <a:gd name="connsiteX44" fmla="*/ 1892968 w 3601452"/>
                <a:gd name="connsiteY44" fmla="*/ 1114926 h 1797383"/>
                <a:gd name="connsiteX45" fmla="*/ 1900989 w 3601452"/>
                <a:gd name="connsiteY45" fmla="*/ 922421 h 1797383"/>
                <a:gd name="connsiteX46" fmla="*/ 1965158 w 3601452"/>
                <a:gd name="connsiteY46" fmla="*/ 906378 h 1797383"/>
                <a:gd name="connsiteX47" fmla="*/ 2189747 w 3601452"/>
                <a:gd name="connsiteY47" fmla="*/ 882315 h 1797383"/>
                <a:gd name="connsiteX48" fmla="*/ 2245895 w 3601452"/>
                <a:gd name="connsiteY48" fmla="*/ 858252 h 1797383"/>
                <a:gd name="connsiteX49" fmla="*/ 2302042 w 3601452"/>
                <a:gd name="connsiteY49" fmla="*/ 850231 h 1797383"/>
                <a:gd name="connsiteX50" fmla="*/ 2446421 w 3601452"/>
                <a:gd name="connsiteY50" fmla="*/ 826168 h 1797383"/>
                <a:gd name="connsiteX51" fmla="*/ 2502568 w 3601452"/>
                <a:gd name="connsiteY51" fmla="*/ 810126 h 1797383"/>
                <a:gd name="connsiteX52" fmla="*/ 2606842 w 3601452"/>
                <a:gd name="connsiteY52" fmla="*/ 802105 h 1797383"/>
                <a:gd name="connsiteX53" fmla="*/ 2662989 w 3601452"/>
                <a:gd name="connsiteY53" fmla="*/ 810126 h 1797383"/>
                <a:gd name="connsiteX54" fmla="*/ 2751221 w 3601452"/>
                <a:gd name="connsiteY54" fmla="*/ 858252 h 1797383"/>
                <a:gd name="connsiteX55" fmla="*/ 2783305 w 3601452"/>
                <a:gd name="connsiteY55" fmla="*/ 890336 h 1797383"/>
                <a:gd name="connsiteX56" fmla="*/ 2807368 w 3601452"/>
                <a:gd name="connsiteY56" fmla="*/ 898357 h 1797383"/>
                <a:gd name="connsiteX57" fmla="*/ 2831431 w 3601452"/>
                <a:gd name="connsiteY57" fmla="*/ 938463 h 1797383"/>
                <a:gd name="connsiteX58" fmla="*/ 2879558 w 3601452"/>
                <a:gd name="connsiteY58" fmla="*/ 986589 h 1797383"/>
                <a:gd name="connsiteX59" fmla="*/ 2903621 w 3601452"/>
                <a:gd name="connsiteY59" fmla="*/ 1010652 h 1797383"/>
                <a:gd name="connsiteX60" fmla="*/ 2919663 w 3601452"/>
                <a:gd name="connsiteY60" fmla="*/ 1034715 h 1797383"/>
                <a:gd name="connsiteX61" fmla="*/ 2943726 w 3601452"/>
                <a:gd name="connsiteY61" fmla="*/ 1050757 h 1797383"/>
                <a:gd name="connsiteX62" fmla="*/ 2959768 w 3601452"/>
                <a:gd name="connsiteY62" fmla="*/ 1066800 h 1797383"/>
                <a:gd name="connsiteX63" fmla="*/ 3039979 w 3601452"/>
                <a:gd name="connsiteY63" fmla="*/ 1050757 h 1797383"/>
                <a:gd name="connsiteX64" fmla="*/ 3152274 w 3601452"/>
                <a:gd name="connsiteY64" fmla="*/ 986589 h 1797383"/>
                <a:gd name="connsiteX65" fmla="*/ 3224463 w 3601452"/>
                <a:gd name="connsiteY65" fmla="*/ 938463 h 1797383"/>
                <a:gd name="connsiteX66" fmla="*/ 3312695 w 3601452"/>
                <a:gd name="connsiteY66" fmla="*/ 842210 h 1797383"/>
                <a:gd name="connsiteX67" fmla="*/ 3360821 w 3601452"/>
                <a:gd name="connsiteY67" fmla="*/ 794084 h 1797383"/>
                <a:gd name="connsiteX68" fmla="*/ 3392905 w 3601452"/>
                <a:gd name="connsiteY68" fmla="*/ 770021 h 1797383"/>
                <a:gd name="connsiteX69" fmla="*/ 3457074 w 3601452"/>
                <a:gd name="connsiteY69" fmla="*/ 721894 h 1797383"/>
                <a:gd name="connsiteX70" fmla="*/ 3481137 w 3601452"/>
                <a:gd name="connsiteY70" fmla="*/ 705852 h 1797383"/>
                <a:gd name="connsiteX71" fmla="*/ 3529263 w 3601452"/>
                <a:gd name="connsiteY71" fmla="*/ 697831 h 1797383"/>
                <a:gd name="connsiteX72" fmla="*/ 3553326 w 3601452"/>
                <a:gd name="connsiteY72" fmla="*/ 689810 h 1797383"/>
                <a:gd name="connsiteX73" fmla="*/ 3593431 w 3601452"/>
                <a:gd name="connsiteY73" fmla="*/ 641684 h 1797383"/>
                <a:gd name="connsiteX74" fmla="*/ 3601452 w 3601452"/>
                <a:gd name="connsiteY74" fmla="*/ 617621 h 1797383"/>
                <a:gd name="connsiteX75" fmla="*/ 3537284 w 3601452"/>
                <a:gd name="connsiteY75" fmla="*/ 553452 h 1797383"/>
                <a:gd name="connsiteX76" fmla="*/ 3521242 w 3601452"/>
                <a:gd name="connsiteY76" fmla="*/ 529389 h 1797383"/>
                <a:gd name="connsiteX77" fmla="*/ 3457074 w 3601452"/>
                <a:gd name="connsiteY77" fmla="*/ 497305 h 1797383"/>
                <a:gd name="connsiteX78" fmla="*/ 3416968 w 3601452"/>
                <a:gd name="connsiteY78" fmla="*/ 473242 h 1797383"/>
                <a:gd name="connsiteX79" fmla="*/ 3304674 w 3601452"/>
                <a:gd name="connsiteY79" fmla="*/ 417094 h 1797383"/>
                <a:gd name="connsiteX80" fmla="*/ 3216442 w 3601452"/>
                <a:gd name="connsiteY80" fmla="*/ 360947 h 1797383"/>
                <a:gd name="connsiteX81" fmla="*/ 3192379 w 3601452"/>
                <a:gd name="connsiteY81" fmla="*/ 328863 h 1797383"/>
                <a:gd name="connsiteX82" fmla="*/ 3168316 w 3601452"/>
                <a:gd name="connsiteY82" fmla="*/ 304800 h 1797383"/>
                <a:gd name="connsiteX83" fmla="*/ 3144252 w 3601452"/>
                <a:gd name="connsiteY83" fmla="*/ 272715 h 1797383"/>
                <a:gd name="connsiteX84" fmla="*/ 3088105 w 3601452"/>
                <a:gd name="connsiteY84" fmla="*/ 184484 h 1797383"/>
                <a:gd name="connsiteX85" fmla="*/ 3056021 w 3601452"/>
                <a:gd name="connsiteY85" fmla="*/ 136357 h 1797383"/>
                <a:gd name="connsiteX86" fmla="*/ 3023937 w 3601452"/>
                <a:gd name="connsiteY86" fmla="*/ 88231 h 1797383"/>
                <a:gd name="connsiteX87" fmla="*/ 3007895 w 3601452"/>
                <a:gd name="connsiteY87" fmla="*/ 64168 h 1797383"/>
                <a:gd name="connsiteX88" fmla="*/ 2999874 w 3601452"/>
                <a:gd name="connsiteY88" fmla="*/ 0 h 1797383"/>
                <a:gd name="connsiteX89" fmla="*/ 160421 w 3601452"/>
                <a:gd name="connsiteY89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605588 h 1797383"/>
                <a:gd name="connsiteX40" fmla="*/ 1848853 w 3601452"/>
                <a:gd name="connsiteY40" fmla="*/ 477253 h 1797383"/>
                <a:gd name="connsiteX41" fmla="*/ 1343526 w 3601452"/>
                <a:gd name="connsiteY41" fmla="*/ 1299410 h 1797383"/>
                <a:gd name="connsiteX42" fmla="*/ 741947 w 3601452"/>
                <a:gd name="connsiteY42" fmla="*/ 1628273 h 1797383"/>
                <a:gd name="connsiteX43" fmla="*/ 1604210 w 3601452"/>
                <a:gd name="connsiteY43" fmla="*/ 1712494 h 1797383"/>
                <a:gd name="connsiteX44" fmla="*/ 1913021 w 3601452"/>
                <a:gd name="connsiteY44" fmla="*/ 1367589 h 1797383"/>
                <a:gd name="connsiteX45" fmla="*/ 1892968 w 3601452"/>
                <a:gd name="connsiteY45" fmla="*/ 1114926 h 1797383"/>
                <a:gd name="connsiteX46" fmla="*/ 1900989 w 3601452"/>
                <a:gd name="connsiteY46" fmla="*/ 922421 h 1797383"/>
                <a:gd name="connsiteX47" fmla="*/ 1965158 w 3601452"/>
                <a:gd name="connsiteY47" fmla="*/ 906378 h 1797383"/>
                <a:gd name="connsiteX48" fmla="*/ 2189747 w 3601452"/>
                <a:gd name="connsiteY48" fmla="*/ 882315 h 1797383"/>
                <a:gd name="connsiteX49" fmla="*/ 2245895 w 3601452"/>
                <a:gd name="connsiteY49" fmla="*/ 858252 h 1797383"/>
                <a:gd name="connsiteX50" fmla="*/ 2302042 w 3601452"/>
                <a:gd name="connsiteY50" fmla="*/ 850231 h 1797383"/>
                <a:gd name="connsiteX51" fmla="*/ 2446421 w 3601452"/>
                <a:gd name="connsiteY51" fmla="*/ 826168 h 1797383"/>
                <a:gd name="connsiteX52" fmla="*/ 2502568 w 3601452"/>
                <a:gd name="connsiteY52" fmla="*/ 810126 h 1797383"/>
                <a:gd name="connsiteX53" fmla="*/ 2606842 w 3601452"/>
                <a:gd name="connsiteY53" fmla="*/ 802105 h 1797383"/>
                <a:gd name="connsiteX54" fmla="*/ 2662989 w 3601452"/>
                <a:gd name="connsiteY54" fmla="*/ 810126 h 1797383"/>
                <a:gd name="connsiteX55" fmla="*/ 2751221 w 3601452"/>
                <a:gd name="connsiteY55" fmla="*/ 858252 h 1797383"/>
                <a:gd name="connsiteX56" fmla="*/ 2783305 w 3601452"/>
                <a:gd name="connsiteY56" fmla="*/ 890336 h 1797383"/>
                <a:gd name="connsiteX57" fmla="*/ 2807368 w 3601452"/>
                <a:gd name="connsiteY57" fmla="*/ 898357 h 1797383"/>
                <a:gd name="connsiteX58" fmla="*/ 2831431 w 3601452"/>
                <a:gd name="connsiteY58" fmla="*/ 938463 h 1797383"/>
                <a:gd name="connsiteX59" fmla="*/ 2879558 w 3601452"/>
                <a:gd name="connsiteY59" fmla="*/ 986589 h 1797383"/>
                <a:gd name="connsiteX60" fmla="*/ 2903621 w 3601452"/>
                <a:gd name="connsiteY60" fmla="*/ 1010652 h 1797383"/>
                <a:gd name="connsiteX61" fmla="*/ 2919663 w 3601452"/>
                <a:gd name="connsiteY61" fmla="*/ 1034715 h 1797383"/>
                <a:gd name="connsiteX62" fmla="*/ 2943726 w 3601452"/>
                <a:gd name="connsiteY62" fmla="*/ 1050757 h 1797383"/>
                <a:gd name="connsiteX63" fmla="*/ 2959768 w 3601452"/>
                <a:gd name="connsiteY63" fmla="*/ 1066800 h 1797383"/>
                <a:gd name="connsiteX64" fmla="*/ 3039979 w 3601452"/>
                <a:gd name="connsiteY64" fmla="*/ 1050757 h 1797383"/>
                <a:gd name="connsiteX65" fmla="*/ 3152274 w 3601452"/>
                <a:gd name="connsiteY65" fmla="*/ 986589 h 1797383"/>
                <a:gd name="connsiteX66" fmla="*/ 3224463 w 3601452"/>
                <a:gd name="connsiteY66" fmla="*/ 938463 h 1797383"/>
                <a:gd name="connsiteX67" fmla="*/ 3312695 w 3601452"/>
                <a:gd name="connsiteY67" fmla="*/ 842210 h 1797383"/>
                <a:gd name="connsiteX68" fmla="*/ 3360821 w 3601452"/>
                <a:gd name="connsiteY68" fmla="*/ 794084 h 1797383"/>
                <a:gd name="connsiteX69" fmla="*/ 3392905 w 3601452"/>
                <a:gd name="connsiteY69" fmla="*/ 770021 h 1797383"/>
                <a:gd name="connsiteX70" fmla="*/ 3457074 w 3601452"/>
                <a:gd name="connsiteY70" fmla="*/ 721894 h 1797383"/>
                <a:gd name="connsiteX71" fmla="*/ 3481137 w 3601452"/>
                <a:gd name="connsiteY71" fmla="*/ 705852 h 1797383"/>
                <a:gd name="connsiteX72" fmla="*/ 3529263 w 3601452"/>
                <a:gd name="connsiteY72" fmla="*/ 697831 h 1797383"/>
                <a:gd name="connsiteX73" fmla="*/ 3553326 w 3601452"/>
                <a:gd name="connsiteY73" fmla="*/ 689810 h 1797383"/>
                <a:gd name="connsiteX74" fmla="*/ 3593431 w 3601452"/>
                <a:gd name="connsiteY74" fmla="*/ 641684 h 1797383"/>
                <a:gd name="connsiteX75" fmla="*/ 3601452 w 3601452"/>
                <a:gd name="connsiteY75" fmla="*/ 617621 h 1797383"/>
                <a:gd name="connsiteX76" fmla="*/ 3537284 w 3601452"/>
                <a:gd name="connsiteY76" fmla="*/ 553452 h 1797383"/>
                <a:gd name="connsiteX77" fmla="*/ 3521242 w 3601452"/>
                <a:gd name="connsiteY77" fmla="*/ 529389 h 1797383"/>
                <a:gd name="connsiteX78" fmla="*/ 3457074 w 3601452"/>
                <a:gd name="connsiteY78" fmla="*/ 497305 h 1797383"/>
                <a:gd name="connsiteX79" fmla="*/ 3416968 w 3601452"/>
                <a:gd name="connsiteY79" fmla="*/ 473242 h 1797383"/>
                <a:gd name="connsiteX80" fmla="*/ 3304674 w 3601452"/>
                <a:gd name="connsiteY80" fmla="*/ 417094 h 1797383"/>
                <a:gd name="connsiteX81" fmla="*/ 3216442 w 3601452"/>
                <a:gd name="connsiteY81" fmla="*/ 360947 h 1797383"/>
                <a:gd name="connsiteX82" fmla="*/ 3192379 w 3601452"/>
                <a:gd name="connsiteY82" fmla="*/ 328863 h 1797383"/>
                <a:gd name="connsiteX83" fmla="*/ 3168316 w 3601452"/>
                <a:gd name="connsiteY83" fmla="*/ 304800 h 1797383"/>
                <a:gd name="connsiteX84" fmla="*/ 3144252 w 3601452"/>
                <a:gd name="connsiteY84" fmla="*/ 272715 h 1797383"/>
                <a:gd name="connsiteX85" fmla="*/ 3088105 w 3601452"/>
                <a:gd name="connsiteY85" fmla="*/ 184484 h 1797383"/>
                <a:gd name="connsiteX86" fmla="*/ 3056021 w 3601452"/>
                <a:gd name="connsiteY86" fmla="*/ 136357 h 1797383"/>
                <a:gd name="connsiteX87" fmla="*/ 3023937 w 3601452"/>
                <a:gd name="connsiteY87" fmla="*/ 88231 h 1797383"/>
                <a:gd name="connsiteX88" fmla="*/ 3007895 w 3601452"/>
                <a:gd name="connsiteY88" fmla="*/ 64168 h 1797383"/>
                <a:gd name="connsiteX89" fmla="*/ 2999874 w 3601452"/>
                <a:gd name="connsiteY89" fmla="*/ 0 h 1797383"/>
                <a:gd name="connsiteX90" fmla="*/ 160421 w 3601452"/>
                <a:gd name="connsiteY90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97383"/>
                <a:gd name="connsiteX1" fmla="*/ 152400 w 3601452"/>
                <a:gd name="connsiteY1" fmla="*/ 32084 h 1797383"/>
                <a:gd name="connsiteX2" fmla="*/ 144379 w 3601452"/>
                <a:gd name="connsiteY2" fmla="*/ 64168 h 1797383"/>
                <a:gd name="connsiteX3" fmla="*/ 128337 w 3601452"/>
                <a:gd name="connsiteY3" fmla="*/ 88231 h 1797383"/>
                <a:gd name="connsiteX4" fmla="*/ 112295 w 3601452"/>
                <a:gd name="connsiteY4" fmla="*/ 144378 h 1797383"/>
                <a:gd name="connsiteX5" fmla="*/ 136358 w 3601452"/>
                <a:gd name="connsiteY5" fmla="*/ 192505 h 1797383"/>
                <a:gd name="connsiteX6" fmla="*/ 128337 w 3601452"/>
                <a:gd name="connsiteY6" fmla="*/ 224589 h 1797383"/>
                <a:gd name="connsiteX7" fmla="*/ 112295 w 3601452"/>
                <a:gd name="connsiteY7" fmla="*/ 248652 h 1797383"/>
                <a:gd name="connsiteX8" fmla="*/ 72189 w 3601452"/>
                <a:gd name="connsiteY8" fmla="*/ 328863 h 1797383"/>
                <a:gd name="connsiteX9" fmla="*/ 48126 w 3601452"/>
                <a:gd name="connsiteY9" fmla="*/ 368968 h 1797383"/>
                <a:gd name="connsiteX10" fmla="*/ 32084 w 3601452"/>
                <a:gd name="connsiteY10" fmla="*/ 393031 h 1797383"/>
                <a:gd name="connsiteX11" fmla="*/ 0 w 3601452"/>
                <a:gd name="connsiteY11" fmla="*/ 417094 h 1797383"/>
                <a:gd name="connsiteX12" fmla="*/ 8021 w 3601452"/>
                <a:gd name="connsiteY12" fmla="*/ 449178 h 1797383"/>
                <a:gd name="connsiteX13" fmla="*/ 24063 w 3601452"/>
                <a:gd name="connsiteY13" fmla="*/ 497305 h 1797383"/>
                <a:gd name="connsiteX14" fmla="*/ 40105 w 3601452"/>
                <a:gd name="connsiteY14" fmla="*/ 553452 h 1797383"/>
                <a:gd name="connsiteX15" fmla="*/ 56147 w 3601452"/>
                <a:gd name="connsiteY15" fmla="*/ 577515 h 1797383"/>
                <a:gd name="connsiteX16" fmla="*/ 72189 w 3601452"/>
                <a:gd name="connsiteY16" fmla="*/ 641684 h 1797383"/>
                <a:gd name="connsiteX17" fmla="*/ 88231 w 3601452"/>
                <a:gd name="connsiteY17" fmla="*/ 673768 h 1797383"/>
                <a:gd name="connsiteX18" fmla="*/ 120316 w 3601452"/>
                <a:gd name="connsiteY18" fmla="*/ 786063 h 1797383"/>
                <a:gd name="connsiteX19" fmla="*/ 152400 w 3601452"/>
                <a:gd name="connsiteY19" fmla="*/ 890336 h 1797383"/>
                <a:gd name="connsiteX20" fmla="*/ 248652 w 3601452"/>
                <a:gd name="connsiteY20" fmla="*/ 970547 h 1797383"/>
                <a:gd name="connsiteX21" fmla="*/ 280737 w 3601452"/>
                <a:gd name="connsiteY21" fmla="*/ 1002631 h 1797383"/>
                <a:gd name="connsiteX22" fmla="*/ 336884 w 3601452"/>
                <a:gd name="connsiteY22" fmla="*/ 1018673 h 1797383"/>
                <a:gd name="connsiteX23" fmla="*/ 360947 w 3601452"/>
                <a:gd name="connsiteY23" fmla="*/ 1026694 h 1797383"/>
                <a:gd name="connsiteX24" fmla="*/ 401052 w 3601452"/>
                <a:gd name="connsiteY24" fmla="*/ 1018673 h 1797383"/>
                <a:gd name="connsiteX25" fmla="*/ 633663 w 3601452"/>
                <a:gd name="connsiteY25" fmla="*/ 994610 h 1797383"/>
                <a:gd name="connsiteX26" fmla="*/ 721895 w 3601452"/>
                <a:gd name="connsiteY26" fmla="*/ 922421 h 1797383"/>
                <a:gd name="connsiteX27" fmla="*/ 753979 w 3601452"/>
                <a:gd name="connsiteY27" fmla="*/ 938463 h 1797383"/>
                <a:gd name="connsiteX28" fmla="*/ 770021 w 3601452"/>
                <a:gd name="connsiteY28" fmla="*/ 962526 h 1797383"/>
                <a:gd name="connsiteX29" fmla="*/ 850231 w 3601452"/>
                <a:gd name="connsiteY29" fmla="*/ 1002631 h 1797383"/>
                <a:gd name="connsiteX30" fmla="*/ 954505 w 3601452"/>
                <a:gd name="connsiteY30" fmla="*/ 986589 h 1797383"/>
                <a:gd name="connsiteX31" fmla="*/ 1187116 w 3601452"/>
                <a:gd name="connsiteY31" fmla="*/ 858252 h 1797383"/>
                <a:gd name="connsiteX32" fmla="*/ 1235242 w 3601452"/>
                <a:gd name="connsiteY32" fmla="*/ 818147 h 1797383"/>
                <a:gd name="connsiteX33" fmla="*/ 1307431 w 3601452"/>
                <a:gd name="connsiteY33" fmla="*/ 786063 h 1797383"/>
                <a:gd name="connsiteX34" fmla="*/ 1387642 w 3601452"/>
                <a:gd name="connsiteY34" fmla="*/ 729915 h 1797383"/>
                <a:gd name="connsiteX35" fmla="*/ 1411705 w 3601452"/>
                <a:gd name="connsiteY35" fmla="*/ 713873 h 1797383"/>
                <a:gd name="connsiteX36" fmla="*/ 1467852 w 3601452"/>
                <a:gd name="connsiteY36" fmla="*/ 818147 h 1797383"/>
                <a:gd name="connsiteX37" fmla="*/ 1483895 w 3601452"/>
                <a:gd name="connsiteY37" fmla="*/ 858252 h 1797383"/>
                <a:gd name="connsiteX38" fmla="*/ 1616242 w 3601452"/>
                <a:gd name="connsiteY38" fmla="*/ 778042 h 1797383"/>
                <a:gd name="connsiteX39" fmla="*/ 1628274 w 3601452"/>
                <a:gd name="connsiteY39" fmla="*/ 766010 h 1797383"/>
                <a:gd name="connsiteX40" fmla="*/ 1628274 w 3601452"/>
                <a:gd name="connsiteY40" fmla="*/ 605588 h 1797383"/>
                <a:gd name="connsiteX41" fmla="*/ 1848853 w 3601452"/>
                <a:gd name="connsiteY41" fmla="*/ 477253 h 1797383"/>
                <a:gd name="connsiteX42" fmla="*/ 1343526 w 3601452"/>
                <a:gd name="connsiteY42" fmla="*/ 1299410 h 1797383"/>
                <a:gd name="connsiteX43" fmla="*/ 741947 w 3601452"/>
                <a:gd name="connsiteY43" fmla="*/ 1628273 h 1797383"/>
                <a:gd name="connsiteX44" fmla="*/ 1604210 w 3601452"/>
                <a:gd name="connsiteY44" fmla="*/ 1712494 h 1797383"/>
                <a:gd name="connsiteX45" fmla="*/ 1913021 w 3601452"/>
                <a:gd name="connsiteY45" fmla="*/ 1367589 h 1797383"/>
                <a:gd name="connsiteX46" fmla="*/ 1892968 w 3601452"/>
                <a:gd name="connsiteY46" fmla="*/ 1114926 h 1797383"/>
                <a:gd name="connsiteX47" fmla="*/ 1900989 w 3601452"/>
                <a:gd name="connsiteY47" fmla="*/ 922421 h 1797383"/>
                <a:gd name="connsiteX48" fmla="*/ 1965158 w 3601452"/>
                <a:gd name="connsiteY48" fmla="*/ 906378 h 1797383"/>
                <a:gd name="connsiteX49" fmla="*/ 2189747 w 3601452"/>
                <a:gd name="connsiteY49" fmla="*/ 882315 h 1797383"/>
                <a:gd name="connsiteX50" fmla="*/ 2245895 w 3601452"/>
                <a:gd name="connsiteY50" fmla="*/ 858252 h 1797383"/>
                <a:gd name="connsiteX51" fmla="*/ 2302042 w 3601452"/>
                <a:gd name="connsiteY51" fmla="*/ 850231 h 1797383"/>
                <a:gd name="connsiteX52" fmla="*/ 2446421 w 3601452"/>
                <a:gd name="connsiteY52" fmla="*/ 826168 h 1797383"/>
                <a:gd name="connsiteX53" fmla="*/ 2502568 w 3601452"/>
                <a:gd name="connsiteY53" fmla="*/ 810126 h 1797383"/>
                <a:gd name="connsiteX54" fmla="*/ 2606842 w 3601452"/>
                <a:gd name="connsiteY54" fmla="*/ 802105 h 1797383"/>
                <a:gd name="connsiteX55" fmla="*/ 2662989 w 3601452"/>
                <a:gd name="connsiteY55" fmla="*/ 810126 h 1797383"/>
                <a:gd name="connsiteX56" fmla="*/ 2751221 w 3601452"/>
                <a:gd name="connsiteY56" fmla="*/ 858252 h 1797383"/>
                <a:gd name="connsiteX57" fmla="*/ 2783305 w 3601452"/>
                <a:gd name="connsiteY57" fmla="*/ 890336 h 1797383"/>
                <a:gd name="connsiteX58" fmla="*/ 2807368 w 3601452"/>
                <a:gd name="connsiteY58" fmla="*/ 898357 h 1797383"/>
                <a:gd name="connsiteX59" fmla="*/ 2831431 w 3601452"/>
                <a:gd name="connsiteY59" fmla="*/ 938463 h 1797383"/>
                <a:gd name="connsiteX60" fmla="*/ 2879558 w 3601452"/>
                <a:gd name="connsiteY60" fmla="*/ 986589 h 1797383"/>
                <a:gd name="connsiteX61" fmla="*/ 2903621 w 3601452"/>
                <a:gd name="connsiteY61" fmla="*/ 1010652 h 1797383"/>
                <a:gd name="connsiteX62" fmla="*/ 2919663 w 3601452"/>
                <a:gd name="connsiteY62" fmla="*/ 1034715 h 1797383"/>
                <a:gd name="connsiteX63" fmla="*/ 2943726 w 3601452"/>
                <a:gd name="connsiteY63" fmla="*/ 1050757 h 1797383"/>
                <a:gd name="connsiteX64" fmla="*/ 2959768 w 3601452"/>
                <a:gd name="connsiteY64" fmla="*/ 1066800 h 1797383"/>
                <a:gd name="connsiteX65" fmla="*/ 3039979 w 3601452"/>
                <a:gd name="connsiteY65" fmla="*/ 1050757 h 1797383"/>
                <a:gd name="connsiteX66" fmla="*/ 3152274 w 3601452"/>
                <a:gd name="connsiteY66" fmla="*/ 986589 h 1797383"/>
                <a:gd name="connsiteX67" fmla="*/ 3224463 w 3601452"/>
                <a:gd name="connsiteY67" fmla="*/ 938463 h 1797383"/>
                <a:gd name="connsiteX68" fmla="*/ 3312695 w 3601452"/>
                <a:gd name="connsiteY68" fmla="*/ 842210 h 1797383"/>
                <a:gd name="connsiteX69" fmla="*/ 3360821 w 3601452"/>
                <a:gd name="connsiteY69" fmla="*/ 794084 h 1797383"/>
                <a:gd name="connsiteX70" fmla="*/ 3392905 w 3601452"/>
                <a:gd name="connsiteY70" fmla="*/ 770021 h 1797383"/>
                <a:gd name="connsiteX71" fmla="*/ 3457074 w 3601452"/>
                <a:gd name="connsiteY71" fmla="*/ 721894 h 1797383"/>
                <a:gd name="connsiteX72" fmla="*/ 3481137 w 3601452"/>
                <a:gd name="connsiteY72" fmla="*/ 705852 h 1797383"/>
                <a:gd name="connsiteX73" fmla="*/ 3529263 w 3601452"/>
                <a:gd name="connsiteY73" fmla="*/ 697831 h 1797383"/>
                <a:gd name="connsiteX74" fmla="*/ 3553326 w 3601452"/>
                <a:gd name="connsiteY74" fmla="*/ 689810 h 1797383"/>
                <a:gd name="connsiteX75" fmla="*/ 3593431 w 3601452"/>
                <a:gd name="connsiteY75" fmla="*/ 641684 h 1797383"/>
                <a:gd name="connsiteX76" fmla="*/ 3601452 w 3601452"/>
                <a:gd name="connsiteY76" fmla="*/ 617621 h 1797383"/>
                <a:gd name="connsiteX77" fmla="*/ 3537284 w 3601452"/>
                <a:gd name="connsiteY77" fmla="*/ 553452 h 1797383"/>
                <a:gd name="connsiteX78" fmla="*/ 3521242 w 3601452"/>
                <a:gd name="connsiteY78" fmla="*/ 529389 h 1797383"/>
                <a:gd name="connsiteX79" fmla="*/ 3457074 w 3601452"/>
                <a:gd name="connsiteY79" fmla="*/ 497305 h 1797383"/>
                <a:gd name="connsiteX80" fmla="*/ 3416968 w 3601452"/>
                <a:gd name="connsiteY80" fmla="*/ 473242 h 1797383"/>
                <a:gd name="connsiteX81" fmla="*/ 3304674 w 3601452"/>
                <a:gd name="connsiteY81" fmla="*/ 417094 h 1797383"/>
                <a:gd name="connsiteX82" fmla="*/ 3216442 w 3601452"/>
                <a:gd name="connsiteY82" fmla="*/ 360947 h 1797383"/>
                <a:gd name="connsiteX83" fmla="*/ 3192379 w 3601452"/>
                <a:gd name="connsiteY83" fmla="*/ 328863 h 1797383"/>
                <a:gd name="connsiteX84" fmla="*/ 3168316 w 3601452"/>
                <a:gd name="connsiteY84" fmla="*/ 304800 h 1797383"/>
                <a:gd name="connsiteX85" fmla="*/ 3144252 w 3601452"/>
                <a:gd name="connsiteY85" fmla="*/ 272715 h 1797383"/>
                <a:gd name="connsiteX86" fmla="*/ 3088105 w 3601452"/>
                <a:gd name="connsiteY86" fmla="*/ 184484 h 1797383"/>
                <a:gd name="connsiteX87" fmla="*/ 3056021 w 3601452"/>
                <a:gd name="connsiteY87" fmla="*/ 136357 h 1797383"/>
                <a:gd name="connsiteX88" fmla="*/ 3023937 w 3601452"/>
                <a:gd name="connsiteY88" fmla="*/ 88231 h 1797383"/>
                <a:gd name="connsiteX89" fmla="*/ 3007895 w 3601452"/>
                <a:gd name="connsiteY89" fmla="*/ 64168 h 1797383"/>
                <a:gd name="connsiteX90" fmla="*/ 2999874 w 3601452"/>
                <a:gd name="connsiteY90" fmla="*/ 0 h 1797383"/>
                <a:gd name="connsiteX91" fmla="*/ 160421 w 3601452"/>
                <a:gd name="connsiteY91" fmla="*/ 8021 h 1797383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628274 w 3601452"/>
                <a:gd name="connsiteY40" fmla="*/ 605588 h 1712494"/>
                <a:gd name="connsiteX41" fmla="*/ 1343526 w 3601452"/>
                <a:gd name="connsiteY41" fmla="*/ 1299410 h 1712494"/>
                <a:gd name="connsiteX42" fmla="*/ 741947 w 3601452"/>
                <a:gd name="connsiteY42" fmla="*/ 1628273 h 1712494"/>
                <a:gd name="connsiteX43" fmla="*/ 1604210 w 3601452"/>
                <a:gd name="connsiteY43" fmla="*/ 1712494 h 1712494"/>
                <a:gd name="connsiteX44" fmla="*/ 1913021 w 3601452"/>
                <a:gd name="connsiteY44" fmla="*/ 1367589 h 1712494"/>
                <a:gd name="connsiteX45" fmla="*/ 1892968 w 3601452"/>
                <a:gd name="connsiteY45" fmla="*/ 1114926 h 1712494"/>
                <a:gd name="connsiteX46" fmla="*/ 1900989 w 3601452"/>
                <a:gd name="connsiteY46" fmla="*/ 922421 h 1712494"/>
                <a:gd name="connsiteX47" fmla="*/ 1965158 w 3601452"/>
                <a:gd name="connsiteY47" fmla="*/ 906378 h 1712494"/>
                <a:gd name="connsiteX48" fmla="*/ 2189747 w 3601452"/>
                <a:gd name="connsiteY48" fmla="*/ 882315 h 1712494"/>
                <a:gd name="connsiteX49" fmla="*/ 2245895 w 3601452"/>
                <a:gd name="connsiteY49" fmla="*/ 858252 h 1712494"/>
                <a:gd name="connsiteX50" fmla="*/ 2302042 w 3601452"/>
                <a:gd name="connsiteY50" fmla="*/ 850231 h 1712494"/>
                <a:gd name="connsiteX51" fmla="*/ 2446421 w 3601452"/>
                <a:gd name="connsiteY51" fmla="*/ 826168 h 1712494"/>
                <a:gd name="connsiteX52" fmla="*/ 2502568 w 3601452"/>
                <a:gd name="connsiteY52" fmla="*/ 810126 h 1712494"/>
                <a:gd name="connsiteX53" fmla="*/ 2606842 w 3601452"/>
                <a:gd name="connsiteY53" fmla="*/ 802105 h 1712494"/>
                <a:gd name="connsiteX54" fmla="*/ 2662989 w 3601452"/>
                <a:gd name="connsiteY54" fmla="*/ 810126 h 1712494"/>
                <a:gd name="connsiteX55" fmla="*/ 2751221 w 3601452"/>
                <a:gd name="connsiteY55" fmla="*/ 858252 h 1712494"/>
                <a:gd name="connsiteX56" fmla="*/ 2783305 w 3601452"/>
                <a:gd name="connsiteY56" fmla="*/ 890336 h 1712494"/>
                <a:gd name="connsiteX57" fmla="*/ 2807368 w 3601452"/>
                <a:gd name="connsiteY57" fmla="*/ 898357 h 1712494"/>
                <a:gd name="connsiteX58" fmla="*/ 2831431 w 3601452"/>
                <a:gd name="connsiteY58" fmla="*/ 938463 h 1712494"/>
                <a:gd name="connsiteX59" fmla="*/ 2879558 w 3601452"/>
                <a:gd name="connsiteY59" fmla="*/ 986589 h 1712494"/>
                <a:gd name="connsiteX60" fmla="*/ 2903621 w 3601452"/>
                <a:gd name="connsiteY60" fmla="*/ 1010652 h 1712494"/>
                <a:gd name="connsiteX61" fmla="*/ 2919663 w 3601452"/>
                <a:gd name="connsiteY61" fmla="*/ 1034715 h 1712494"/>
                <a:gd name="connsiteX62" fmla="*/ 2943726 w 3601452"/>
                <a:gd name="connsiteY62" fmla="*/ 1050757 h 1712494"/>
                <a:gd name="connsiteX63" fmla="*/ 2959768 w 3601452"/>
                <a:gd name="connsiteY63" fmla="*/ 1066800 h 1712494"/>
                <a:gd name="connsiteX64" fmla="*/ 3039979 w 3601452"/>
                <a:gd name="connsiteY64" fmla="*/ 1050757 h 1712494"/>
                <a:gd name="connsiteX65" fmla="*/ 3152274 w 3601452"/>
                <a:gd name="connsiteY65" fmla="*/ 986589 h 1712494"/>
                <a:gd name="connsiteX66" fmla="*/ 3224463 w 3601452"/>
                <a:gd name="connsiteY66" fmla="*/ 938463 h 1712494"/>
                <a:gd name="connsiteX67" fmla="*/ 3312695 w 3601452"/>
                <a:gd name="connsiteY67" fmla="*/ 842210 h 1712494"/>
                <a:gd name="connsiteX68" fmla="*/ 3360821 w 3601452"/>
                <a:gd name="connsiteY68" fmla="*/ 794084 h 1712494"/>
                <a:gd name="connsiteX69" fmla="*/ 3392905 w 3601452"/>
                <a:gd name="connsiteY69" fmla="*/ 770021 h 1712494"/>
                <a:gd name="connsiteX70" fmla="*/ 3457074 w 3601452"/>
                <a:gd name="connsiteY70" fmla="*/ 721894 h 1712494"/>
                <a:gd name="connsiteX71" fmla="*/ 3481137 w 3601452"/>
                <a:gd name="connsiteY71" fmla="*/ 705852 h 1712494"/>
                <a:gd name="connsiteX72" fmla="*/ 3529263 w 3601452"/>
                <a:gd name="connsiteY72" fmla="*/ 697831 h 1712494"/>
                <a:gd name="connsiteX73" fmla="*/ 3553326 w 3601452"/>
                <a:gd name="connsiteY73" fmla="*/ 689810 h 1712494"/>
                <a:gd name="connsiteX74" fmla="*/ 3593431 w 3601452"/>
                <a:gd name="connsiteY74" fmla="*/ 641684 h 1712494"/>
                <a:gd name="connsiteX75" fmla="*/ 3601452 w 3601452"/>
                <a:gd name="connsiteY75" fmla="*/ 617621 h 1712494"/>
                <a:gd name="connsiteX76" fmla="*/ 3537284 w 3601452"/>
                <a:gd name="connsiteY76" fmla="*/ 553452 h 1712494"/>
                <a:gd name="connsiteX77" fmla="*/ 3521242 w 3601452"/>
                <a:gd name="connsiteY77" fmla="*/ 529389 h 1712494"/>
                <a:gd name="connsiteX78" fmla="*/ 3457074 w 3601452"/>
                <a:gd name="connsiteY78" fmla="*/ 497305 h 1712494"/>
                <a:gd name="connsiteX79" fmla="*/ 3416968 w 3601452"/>
                <a:gd name="connsiteY79" fmla="*/ 473242 h 1712494"/>
                <a:gd name="connsiteX80" fmla="*/ 3304674 w 3601452"/>
                <a:gd name="connsiteY80" fmla="*/ 417094 h 1712494"/>
                <a:gd name="connsiteX81" fmla="*/ 3216442 w 3601452"/>
                <a:gd name="connsiteY81" fmla="*/ 360947 h 1712494"/>
                <a:gd name="connsiteX82" fmla="*/ 3192379 w 3601452"/>
                <a:gd name="connsiteY82" fmla="*/ 328863 h 1712494"/>
                <a:gd name="connsiteX83" fmla="*/ 3168316 w 3601452"/>
                <a:gd name="connsiteY83" fmla="*/ 304800 h 1712494"/>
                <a:gd name="connsiteX84" fmla="*/ 3144252 w 3601452"/>
                <a:gd name="connsiteY84" fmla="*/ 272715 h 1712494"/>
                <a:gd name="connsiteX85" fmla="*/ 3088105 w 3601452"/>
                <a:gd name="connsiteY85" fmla="*/ 184484 h 1712494"/>
                <a:gd name="connsiteX86" fmla="*/ 3056021 w 3601452"/>
                <a:gd name="connsiteY86" fmla="*/ 136357 h 1712494"/>
                <a:gd name="connsiteX87" fmla="*/ 3023937 w 3601452"/>
                <a:gd name="connsiteY87" fmla="*/ 88231 h 1712494"/>
                <a:gd name="connsiteX88" fmla="*/ 3007895 w 3601452"/>
                <a:gd name="connsiteY88" fmla="*/ 64168 h 1712494"/>
                <a:gd name="connsiteX89" fmla="*/ 2999874 w 3601452"/>
                <a:gd name="connsiteY89" fmla="*/ 0 h 1712494"/>
                <a:gd name="connsiteX90" fmla="*/ 160421 w 3601452"/>
                <a:gd name="connsiteY90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741947 w 3601452"/>
                <a:gd name="connsiteY41" fmla="*/ 1628273 h 1712494"/>
                <a:gd name="connsiteX42" fmla="*/ 1604210 w 3601452"/>
                <a:gd name="connsiteY42" fmla="*/ 1712494 h 1712494"/>
                <a:gd name="connsiteX43" fmla="*/ 1913021 w 3601452"/>
                <a:gd name="connsiteY43" fmla="*/ 1367589 h 1712494"/>
                <a:gd name="connsiteX44" fmla="*/ 1892968 w 3601452"/>
                <a:gd name="connsiteY44" fmla="*/ 1114926 h 1712494"/>
                <a:gd name="connsiteX45" fmla="*/ 1900989 w 3601452"/>
                <a:gd name="connsiteY45" fmla="*/ 922421 h 1712494"/>
                <a:gd name="connsiteX46" fmla="*/ 1965158 w 3601452"/>
                <a:gd name="connsiteY46" fmla="*/ 906378 h 1712494"/>
                <a:gd name="connsiteX47" fmla="*/ 2189747 w 3601452"/>
                <a:gd name="connsiteY47" fmla="*/ 882315 h 1712494"/>
                <a:gd name="connsiteX48" fmla="*/ 2245895 w 3601452"/>
                <a:gd name="connsiteY48" fmla="*/ 858252 h 1712494"/>
                <a:gd name="connsiteX49" fmla="*/ 2302042 w 3601452"/>
                <a:gd name="connsiteY49" fmla="*/ 850231 h 1712494"/>
                <a:gd name="connsiteX50" fmla="*/ 2446421 w 3601452"/>
                <a:gd name="connsiteY50" fmla="*/ 826168 h 1712494"/>
                <a:gd name="connsiteX51" fmla="*/ 2502568 w 3601452"/>
                <a:gd name="connsiteY51" fmla="*/ 810126 h 1712494"/>
                <a:gd name="connsiteX52" fmla="*/ 2606842 w 3601452"/>
                <a:gd name="connsiteY52" fmla="*/ 802105 h 1712494"/>
                <a:gd name="connsiteX53" fmla="*/ 2662989 w 3601452"/>
                <a:gd name="connsiteY53" fmla="*/ 810126 h 1712494"/>
                <a:gd name="connsiteX54" fmla="*/ 2751221 w 3601452"/>
                <a:gd name="connsiteY54" fmla="*/ 858252 h 1712494"/>
                <a:gd name="connsiteX55" fmla="*/ 2783305 w 3601452"/>
                <a:gd name="connsiteY55" fmla="*/ 890336 h 1712494"/>
                <a:gd name="connsiteX56" fmla="*/ 2807368 w 3601452"/>
                <a:gd name="connsiteY56" fmla="*/ 898357 h 1712494"/>
                <a:gd name="connsiteX57" fmla="*/ 2831431 w 3601452"/>
                <a:gd name="connsiteY57" fmla="*/ 938463 h 1712494"/>
                <a:gd name="connsiteX58" fmla="*/ 2879558 w 3601452"/>
                <a:gd name="connsiteY58" fmla="*/ 986589 h 1712494"/>
                <a:gd name="connsiteX59" fmla="*/ 2903621 w 3601452"/>
                <a:gd name="connsiteY59" fmla="*/ 1010652 h 1712494"/>
                <a:gd name="connsiteX60" fmla="*/ 2919663 w 3601452"/>
                <a:gd name="connsiteY60" fmla="*/ 1034715 h 1712494"/>
                <a:gd name="connsiteX61" fmla="*/ 2943726 w 3601452"/>
                <a:gd name="connsiteY61" fmla="*/ 1050757 h 1712494"/>
                <a:gd name="connsiteX62" fmla="*/ 2959768 w 3601452"/>
                <a:gd name="connsiteY62" fmla="*/ 1066800 h 1712494"/>
                <a:gd name="connsiteX63" fmla="*/ 3039979 w 3601452"/>
                <a:gd name="connsiteY63" fmla="*/ 1050757 h 1712494"/>
                <a:gd name="connsiteX64" fmla="*/ 3152274 w 3601452"/>
                <a:gd name="connsiteY64" fmla="*/ 986589 h 1712494"/>
                <a:gd name="connsiteX65" fmla="*/ 3224463 w 3601452"/>
                <a:gd name="connsiteY65" fmla="*/ 938463 h 1712494"/>
                <a:gd name="connsiteX66" fmla="*/ 3312695 w 3601452"/>
                <a:gd name="connsiteY66" fmla="*/ 842210 h 1712494"/>
                <a:gd name="connsiteX67" fmla="*/ 3360821 w 3601452"/>
                <a:gd name="connsiteY67" fmla="*/ 794084 h 1712494"/>
                <a:gd name="connsiteX68" fmla="*/ 3392905 w 3601452"/>
                <a:gd name="connsiteY68" fmla="*/ 770021 h 1712494"/>
                <a:gd name="connsiteX69" fmla="*/ 3457074 w 3601452"/>
                <a:gd name="connsiteY69" fmla="*/ 721894 h 1712494"/>
                <a:gd name="connsiteX70" fmla="*/ 3481137 w 3601452"/>
                <a:gd name="connsiteY70" fmla="*/ 705852 h 1712494"/>
                <a:gd name="connsiteX71" fmla="*/ 3529263 w 3601452"/>
                <a:gd name="connsiteY71" fmla="*/ 697831 h 1712494"/>
                <a:gd name="connsiteX72" fmla="*/ 3553326 w 3601452"/>
                <a:gd name="connsiteY72" fmla="*/ 689810 h 1712494"/>
                <a:gd name="connsiteX73" fmla="*/ 3593431 w 3601452"/>
                <a:gd name="connsiteY73" fmla="*/ 641684 h 1712494"/>
                <a:gd name="connsiteX74" fmla="*/ 3601452 w 3601452"/>
                <a:gd name="connsiteY74" fmla="*/ 617621 h 1712494"/>
                <a:gd name="connsiteX75" fmla="*/ 3537284 w 3601452"/>
                <a:gd name="connsiteY75" fmla="*/ 553452 h 1712494"/>
                <a:gd name="connsiteX76" fmla="*/ 3521242 w 3601452"/>
                <a:gd name="connsiteY76" fmla="*/ 529389 h 1712494"/>
                <a:gd name="connsiteX77" fmla="*/ 3457074 w 3601452"/>
                <a:gd name="connsiteY77" fmla="*/ 497305 h 1712494"/>
                <a:gd name="connsiteX78" fmla="*/ 3416968 w 3601452"/>
                <a:gd name="connsiteY78" fmla="*/ 473242 h 1712494"/>
                <a:gd name="connsiteX79" fmla="*/ 3304674 w 3601452"/>
                <a:gd name="connsiteY79" fmla="*/ 417094 h 1712494"/>
                <a:gd name="connsiteX80" fmla="*/ 3216442 w 3601452"/>
                <a:gd name="connsiteY80" fmla="*/ 360947 h 1712494"/>
                <a:gd name="connsiteX81" fmla="*/ 3192379 w 3601452"/>
                <a:gd name="connsiteY81" fmla="*/ 328863 h 1712494"/>
                <a:gd name="connsiteX82" fmla="*/ 3168316 w 3601452"/>
                <a:gd name="connsiteY82" fmla="*/ 304800 h 1712494"/>
                <a:gd name="connsiteX83" fmla="*/ 3144252 w 3601452"/>
                <a:gd name="connsiteY83" fmla="*/ 272715 h 1712494"/>
                <a:gd name="connsiteX84" fmla="*/ 3088105 w 3601452"/>
                <a:gd name="connsiteY84" fmla="*/ 184484 h 1712494"/>
                <a:gd name="connsiteX85" fmla="*/ 3056021 w 3601452"/>
                <a:gd name="connsiteY85" fmla="*/ 136357 h 1712494"/>
                <a:gd name="connsiteX86" fmla="*/ 3023937 w 3601452"/>
                <a:gd name="connsiteY86" fmla="*/ 88231 h 1712494"/>
                <a:gd name="connsiteX87" fmla="*/ 3007895 w 3601452"/>
                <a:gd name="connsiteY87" fmla="*/ 64168 h 1712494"/>
                <a:gd name="connsiteX88" fmla="*/ 2999874 w 3601452"/>
                <a:gd name="connsiteY88" fmla="*/ 0 h 1712494"/>
                <a:gd name="connsiteX89" fmla="*/ 160421 w 3601452"/>
                <a:gd name="connsiteY89" fmla="*/ 8021 h 1712494"/>
                <a:gd name="connsiteX0" fmla="*/ 160421 w 3601452"/>
                <a:gd name="connsiteY0" fmla="*/ 8021 h 1712494"/>
                <a:gd name="connsiteX1" fmla="*/ 152400 w 3601452"/>
                <a:gd name="connsiteY1" fmla="*/ 32084 h 1712494"/>
                <a:gd name="connsiteX2" fmla="*/ 144379 w 3601452"/>
                <a:gd name="connsiteY2" fmla="*/ 64168 h 1712494"/>
                <a:gd name="connsiteX3" fmla="*/ 128337 w 3601452"/>
                <a:gd name="connsiteY3" fmla="*/ 88231 h 1712494"/>
                <a:gd name="connsiteX4" fmla="*/ 112295 w 3601452"/>
                <a:gd name="connsiteY4" fmla="*/ 144378 h 1712494"/>
                <a:gd name="connsiteX5" fmla="*/ 136358 w 3601452"/>
                <a:gd name="connsiteY5" fmla="*/ 192505 h 1712494"/>
                <a:gd name="connsiteX6" fmla="*/ 128337 w 3601452"/>
                <a:gd name="connsiteY6" fmla="*/ 224589 h 1712494"/>
                <a:gd name="connsiteX7" fmla="*/ 112295 w 3601452"/>
                <a:gd name="connsiteY7" fmla="*/ 248652 h 1712494"/>
                <a:gd name="connsiteX8" fmla="*/ 72189 w 3601452"/>
                <a:gd name="connsiteY8" fmla="*/ 328863 h 1712494"/>
                <a:gd name="connsiteX9" fmla="*/ 48126 w 3601452"/>
                <a:gd name="connsiteY9" fmla="*/ 368968 h 1712494"/>
                <a:gd name="connsiteX10" fmla="*/ 32084 w 3601452"/>
                <a:gd name="connsiteY10" fmla="*/ 393031 h 1712494"/>
                <a:gd name="connsiteX11" fmla="*/ 0 w 3601452"/>
                <a:gd name="connsiteY11" fmla="*/ 417094 h 1712494"/>
                <a:gd name="connsiteX12" fmla="*/ 8021 w 3601452"/>
                <a:gd name="connsiteY12" fmla="*/ 449178 h 1712494"/>
                <a:gd name="connsiteX13" fmla="*/ 24063 w 3601452"/>
                <a:gd name="connsiteY13" fmla="*/ 497305 h 1712494"/>
                <a:gd name="connsiteX14" fmla="*/ 40105 w 3601452"/>
                <a:gd name="connsiteY14" fmla="*/ 553452 h 1712494"/>
                <a:gd name="connsiteX15" fmla="*/ 56147 w 3601452"/>
                <a:gd name="connsiteY15" fmla="*/ 577515 h 1712494"/>
                <a:gd name="connsiteX16" fmla="*/ 72189 w 3601452"/>
                <a:gd name="connsiteY16" fmla="*/ 641684 h 1712494"/>
                <a:gd name="connsiteX17" fmla="*/ 88231 w 3601452"/>
                <a:gd name="connsiteY17" fmla="*/ 673768 h 1712494"/>
                <a:gd name="connsiteX18" fmla="*/ 120316 w 3601452"/>
                <a:gd name="connsiteY18" fmla="*/ 786063 h 1712494"/>
                <a:gd name="connsiteX19" fmla="*/ 152400 w 3601452"/>
                <a:gd name="connsiteY19" fmla="*/ 890336 h 1712494"/>
                <a:gd name="connsiteX20" fmla="*/ 248652 w 3601452"/>
                <a:gd name="connsiteY20" fmla="*/ 970547 h 1712494"/>
                <a:gd name="connsiteX21" fmla="*/ 280737 w 3601452"/>
                <a:gd name="connsiteY21" fmla="*/ 1002631 h 1712494"/>
                <a:gd name="connsiteX22" fmla="*/ 336884 w 3601452"/>
                <a:gd name="connsiteY22" fmla="*/ 1018673 h 1712494"/>
                <a:gd name="connsiteX23" fmla="*/ 360947 w 3601452"/>
                <a:gd name="connsiteY23" fmla="*/ 1026694 h 1712494"/>
                <a:gd name="connsiteX24" fmla="*/ 401052 w 3601452"/>
                <a:gd name="connsiteY24" fmla="*/ 1018673 h 1712494"/>
                <a:gd name="connsiteX25" fmla="*/ 633663 w 3601452"/>
                <a:gd name="connsiteY25" fmla="*/ 994610 h 1712494"/>
                <a:gd name="connsiteX26" fmla="*/ 721895 w 3601452"/>
                <a:gd name="connsiteY26" fmla="*/ 922421 h 1712494"/>
                <a:gd name="connsiteX27" fmla="*/ 753979 w 3601452"/>
                <a:gd name="connsiteY27" fmla="*/ 938463 h 1712494"/>
                <a:gd name="connsiteX28" fmla="*/ 770021 w 3601452"/>
                <a:gd name="connsiteY28" fmla="*/ 962526 h 1712494"/>
                <a:gd name="connsiteX29" fmla="*/ 850231 w 3601452"/>
                <a:gd name="connsiteY29" fmla="*/ 1002631 h 1712494"/>
                <a:gd name="connsiteX30" fmla="*/ 954505 w 3601452"/>
                <a:gd name="connsiteY30" fmla="*/ 986589 h 1712494"/>
                <a:gd name="connsiteX31" fmla="*/ 1187116 w 3601452"/>
                <a:gd name="connsiteY31" fmla="*/ 858252 h 1712494"/>
                <a:gd name="connsiteX32" fmla="*/ 1235242 w 3601452"/>
                <a:gd name="connsiteY32" fmla="*/ 818147 h 1712494"/>
                <a:gd name="connsiteX33" fmla="*/ 1307431 w 3601452"/>
                <a:gd name="connsiteY33" fmla="*/ 786063 h 1712494"/>
                <a:gd name="connsiteX34" fmla="*/ 1387642 w 3601452"/>
                <a:gd name="connsiteY34" fmla="*/ 729915 h 1712494"/>
                <a:gd name="connsiteX35" fmla="*/ 1411705 w 3601452"/>
                <a:gd name="connsiteY35" fmla="*/ 713873 h 1712494"/>
                <a:gd name="connsiteX36" fmla="*/ 1467852 w 3601452"/>
                <a:gd name="connsiteY36" fmla="*/ 818147 h 1712494"/>
                <a:gd name="connsiteX37" fmla="*/ 1483895 w 3601452"/>
                <a:gd name="connsiteY37" fmla="*/ 858252 h 1712494"/>
                <a:gd name="connsiteX38" fmla="*/ 1616242 w 3601452"/>
                <a:gd name="connsiteY38" fmla="*/ 778042 h 1712494"/>
                <a:gd name="connsiteX39" fmla="*/ 1628274 w 3601452"/>
                <a:gd name="connsiteY39" fmla="*/ 766010 h 1712494"/>
                <a:gd name="connsiteX40" fmla="*/ 1343526 w 3601452"/>
                <a:gd name="connsiteY40" fmla="*/ 1299410 h 1712494"/>
                <a:gd name="connsiteX41" fmla="*/ 1604210 w 3601452"/>
                <a:gd name="connsiteY41" fmla="*/ 1712494 h 1712494"/>
                <a:gd name="connsiteX42" fmla="*/ 1913021 w 3601452"/>
                <a:gd name="connsiteY42" fmla="*/ 1367589 h 1712494"/>
                <a:gd name="connsiteX43" fmla="*/ 1892968 w 3601452"/>
                <a:gd name="connsiteY43" fmla="*/ 1114926 h 1712494"/>
                <a:gd name="connsiteX44" fmla="*/ 1900989 w 3601452"/>
                <a:gd name="connsiteY44" fmla="*/ 922421 h 1712494"/>
                <a:gd name="connsiteX45" fmla="*/ 1965158 w 3601452"/>
                <a:gd name="connsiteY45" fmla="*/ 906378 h 1712494"/>
                <a:gd name="connsiteX46" fmla="*/ 2189747 w 3601452"/>
                <a:gd name="connsiteY46" fmla="*/ 882315 h 1712494"/>
                <a:gd name="connsiteX47" fmla="*/ 2245895 w 3601452"/>
                <a:gd name="connsiteY47" fmla="*/ 858252 h 1712494"/>
                <a:gd name="connsiteX48" fmla="*/ 2302042 w 3601452"/>
                <a:gd name="connsiteY48" fmla="*/ 850231 h 1712494"/>
                <a:gd name="connsiteX49" fmla="*/ 2446421 w 3601452"/>
                <a:gd name="connsiteY49" fmla="*/ 826168 h 1712494"/>
                <a:gd name="connsiteX50" fmla="*/ 2502568 w 3601452"/>
                <a:gd name="connsiteY50" fmla="*/ 810126 h 1712494"/>
                <a:gd name="connsiteX51" fmla="*/ 2606842 w 3601452"/>
                <a:gd name="connsiteY51" fmla="*/ 802105 h 1712494"/>
                <a:gd name="connsiteX52" fmla="*/ 2662989 w 3601452"/>
                <a:gd name="connsiteY52" fmla="*/ 810126 h 1712494"/>
                <a:gd name="connsiteX53" fmla="*/ 2751221 w 3601452"/>
                <a:gd name="connsiteY53" fmla="*/ 858252 h 1712494"/>
                <a:gd name="connsiteX54" fmla="*/ 2783305 w 3601452"/>
                <a:gd name="connsiteY54" fmla="*/ 890336 h 1712494"/>
                <a:gd name="connsiteX55" fmla="*/ 2807368 w 3601452"/>
                <a:gd name="connsiteY55" fmla="*/ 898357 h 1712494"/>
                <a:gd name="connsiteX56" fmla="*/ 2831431 w 3601452"/>
                <a:gd name="connsiteY56" fmla="*/ 938463 h 1712494"/>
                <a:gd name="connsiteX57" fmla="*/ 2879558 w 3601452"/>
                <a:gd name="connsiteY57" fmla="*/ 986589 h 1712494"/>
                <a:gd name="connsiteX58" fmla="*/ 2903621 w 3601452"/>
                <a:gd name="connsiteY58" fmla="*/ 1010652 h 1712494"/>
                <a:gd name="connsiteX59" fmla="*/ 2919663 w 3601452"/>
                <a:gd name="connsiteY59" fmla="*/ 1034715 h 1712494"/>
                <a:gd name="connsiteX60" fmla="*/ 2943726 w 3601452"/>
                <a:gd name="connsiteY60" fmla="*/ 1050757 h 1712494"/>
                <a:gd name="connsiteX61" fmla="*/ 2959768 w 3601452"/>
                <a:gd name="connsiteY61" fmla="*/ 1066800 h 1712494"/>
                <a:gd name="connsiteX62" fmla="*/ 3039979 w 3601452"/>
                <a:gd name="connsiteY62" fmla="*/ 1050757 h 1712494"/>
                <a:gd name="connsiteX63" fmla="*/ 3152274 w 3601452"/>
                <a:gd name="connsiteY63" fmla="*/ 986589 h 1712494"/>
                <a:gd name="connsiteX64" fmla="*/ 3224463 w 3601452"/>
                <a:gd name="connsiteY64" fmla="*/ 938463 h 1712494"/>
                <a:gd name="connsiteX65" fmla="*/ 3312695 w 3601452"/>
                <a:gd name="connsiteY65" fmla="*/ 842210 h 1712494"/>
                <a:gd name="connsiteX66" fmla="*/ 3360821 w 3601452"/>
                <a:gd name="connsiteY66" fmla="*/ 794084 h 1712494"/>
                <a:gd name="connsiteX67" fmla="*/ 3392905 w 3601452"/>
                <a:gd name="connsiteY67" fmla="*/ 770021 h 1712494"/>
                <a:gd name="connsiteX68" fmla="*/ 3457074 w 3601452"/>
                <a:gd name="connsiteY68" fmla="*/ 721894 h 1712494"/>
                <a:gd name="connsiteX69" fmla="*/ 3481137 w 3601452"/>
                <a:gd name="connsiteY69" fmla="*/ 705852 h 1712494"/>
                <a:gd name="connsiteX70" fmla="*/ 3529263 w 3601452"/>
                <a:gd name="connsiteY70" fmla="*/ 697831 h 1712494"/>
                <a:gd name="connsiteX71" fmla="*/ 3553326 w 3601452"/>
                <a:gd name="connsiteY71" fmla="*/ 689810 h 1712494"/>
                <a:gd name="connsiteX72" fmla="*/ 3593431 w 3601452"/>
                <a:gd name="connsiteY72" fmla="*/ 641684 h 1712494"/>
                <a:gd name="connsiteX73" fmla="*/ 3601452 w 3601452"/>
                <a:gd name="connsiteY73" fmla="*/ 617621 h 1712494"/>
                <a:gd name="connsiteX74" fmla="*/ 3537284 w 3601452"/>
                <a:gd name="connsiteY74" fmla="*/ 553452 h 1712494"/>
                <a:gd name="connsiteX75" fmla="*/ 3521242 w 3601452"/>
                <a:gd name="connsiteY75" fmla="*/ 529389 h 1712494"/>
                <a:gd name="connsiteX76" fmla="*/ 3457074 w 3601452"/>
                <a:gd name="connsiteY76" fmla="*/ 497305 h 1712494"/>
                <a:gd name="connsiteX77" fmla="*/ 3416968 w 3601452"/>
                <a:gd name="connsiteY77" fmla="*/ 473242 h 1712494"/>
                <a:gd name="connsiteX78" fmla="*/ 3304674 w 3601452"/>
                <a:gd name="connsiteY78" fmla="*/ 417094 h 1712494"/>
                <a:gd name="connsiteX79" fmla="*/ 3216442 w 3601452"/>
                <a:gd name="connsiteY79" fmla="*/ 360947 h 1712494"/>
                <a:gd name="connsiteX80" fmla="*/ 3192379 w 3601452"/>
                <a:gd name="connsiteY80" fmla="*/ 328863 h 1712494"/>
                <a:gd name="connsiteX81" fmla="*/ 3168316 w 3601452"/>
                <a:gd name="connsiteY81" fmla="*/ 304800 h 1712494"/>
                <a:gd name="connsiteX82" fmla="*/ 3144252 w 3601452"/>
                <a:gd name="connsiteY82" fmla="*/ 272715 h 1712494"/>
                <a:gd name="connsiteX83" fmla="*/ 3088105 w 3601452"/>
                <a:gd name="connsiteY83" fmla="*/ 184484 h 1712494"/>
                <a:gd name="connsiteX84" fmla="*/ 3056021 w 3601452"/>
                <a:gd name="connsiteY84" fmla="*/ 136357 h 1712494"/>
                <a:gd name="connsiteX85" fmla="*/ 3023937 w 3601452"/>
                <a:gd name="connsiteY85" fmla="*/ 88231 h 1712494"/>
                <a:gd name="connsiteX86" fmla="*/ 3007895 w 3601452"/>
                <a:gd name="connsiteY86" fmla="*/ 64168 h 1712494"/>
                <a:gd name="connsiteX87" fmla="*/ 2999874 w 3601452"/>
                <a:gd name="connsiteY87" fmla="*/ 0 h 1712494"/>
                <a:gd name="connsiteX88" fmla="*/ 160421 w 3601452"/>
                <a:gd name="connsiteY88" fmla="*/ 8021 h 1712494"/>
                <a:gd name="connsiteX0" fmla="*/ 160421 w 3601452"/>
                <a:gd name="connsiteY0" fmla="*/ 8021 h 1399673"/>
                <a:gd name="connsiteX1" fmla="*/ 152400 w 3601452"/>
                <a:gd name="connsiteY1" fmla="*/ 32084 h 1399673"/>
                <a:gd name="connsiteX2" fmla="*/ 144379 w 3601452"/>
                <a:gd name="connsiteY2" fmla="*/ 64168 h 1399673"/>
                <a:gd name="connsiteX3" fmla="*/ 128337 w 3601452"/>
                <a:gd name="connsiteY3" fmla="*/ 88231 h 1399673"/>
                <a:gd name="connsiteX4" fmla="*/ 112295 w 3601452"/>
                <a:gd name="connsiteY4" fmla="*/ 144378 h 1399673"/>
                <a:gd name="connsiteX5" fmla="*/ 136358 w 3601452"/>
                <a:gd name="connsiteY5" fmla="*/ 192505 h 1399673"/>
                <a:gd name="connsiteX6" fmla="*/ 128337 w 3601452"/>
                <a:gd name="connsiteY6" fmla="*/ 224589 h 1399673"/>
                <a:gd name="connsiteX7" fmla="*/ 112295 w 3601452"/>
                <a:gd name="connsiteY7" fmla="*/ 248652 h 1399673"/>
                <a:gd name="connsiteX8" fmla="*/ 72189 w 3601452"/>
                <a:gd name="connsiteY8" fmla="*/ 328863 h 1399673"/>
                <a:gd name="connsiteX9" fmla="*/ 48126 w 3601452"/>
                <a:gd name="connsiteY9" fmla="*/ 368968 h 1399673"/>
                <a:gd name="connsiteX10" fmla="*/ 32084 w 3601452"/>
                <a:gd name="connsiteY10" fmla="*/ 393031 h 1399673"/>
                <a:gd name="connsiteX11" fmla="*/ 0 w 3601452"/>
                <a:gd name="connsiteY11" fmla="*/ 417094 h 1399673"/>
                <a:gd name="connsiteX12" fmla="*/ 8021 w 3601452"/>
                <a:gd name="connsiteY12" fmla="*/ 449178 h 1399673"/>
                <a:gd name="connsiteX13" fmla="*/ 24063 w 3601452"/>
                <a:gd name="connsiteY13" fmla="*/ 497305 h 1399673"/>
                <a:gd name="connsiteX14" fmla="*/ 40105 w 3601452"/>
                <a:gd name="connsiteY14" fmla="*/ 553452 h 1399673"/>
                <a:gd name="connsiteX15" fmla="*/ 56147 w 3601452"/>
                <a:gd name="connsiteY15" fmla="*/ 577515 h 1399673"/>
                <a:gd name="connsiteX16" fmla="*/ 72189 w 3601452"/>
                <a:gd name="connsiteY16" fmla="*/ 641684 h 1399673"/>
                <a:gd name="connsiteX17" fmla="*/ 88231 w 3601452"/>
                <a:gd name="connsiteY17" fmla="*/ 673768 h 1399673"/>
                <a:gd name="connsiteX18" fmla="*/ 120316 w 3601452"/>
                <a:gd name="connsiteY18" fmla="*/ 786063 h 1399673"/>
                <a:gd name="connsiteX19" fmla="*/ 152400 w 3601452"/>
                <a:gd name="connsiteY19" fmla="*/ 890336 h 1399673"/>
                <a:gd name="connsiteX20" fmla="*/ 248652 w 3601452"/>
                <a:gd name="connsiteY20" fmla="*/ 970547 h 1399673"/>
                <a:gd name="connsiteX21" fmla="*/ 280737 w 3601452"/>
                <a:gd name="connsiteY21" fmla="*/ 1002631 h 1399673"/>
                <a:gd name="connsiteX22" fmla="*/ 336884 w 3601452"/>
                <a:gd name="connsiteY22" fmla="*/ 1018673 h 1399673"/>
                <a:gd name="connsiteX23" fmla="*/ 360947 w 3601452"/>
                <a:gd name="connsiteY23" fmla="*/ 1026694 h 1399673"/>
                <a:gd name="connsiteX24" fmla="*/ 401052 w 3601452"/>
                <a:gd name="connsiteY24" fmla="*/ 1018673 h 1399673"/>
                <a:gd name="connsiteX25" fmla="*/ 633663 w 3601452"/>
                <a:gd name="connsiteY25" fmla="*/ 994610 h 1399673"/>
                <a:gd name="connsiteX26" fmla="*/ 721895 w 3601452"/>
                <a:gd name="connsiteY26" fmla="*/ 922421 h 1399673"/>
                <a:gd name="connsiteX27" fmla="*/ 753979 w 3601452"/>
                <a:gd name="connsiteY27" fmla="*/ 938463 h 1399673"/>
                <a:gd name="connsiteX28" fmla="*/ 770021 w 3601452"/>
                <a:gd name="connsiteY28" fmla="*/ 962526 h 1399673"/>
                <a:gd name="connsiteX29" fmla="*/ 850231 w 3601452"/>
                <a:gd name="connsiteY29" fmla="*/ 1002631 h 1399673"/>
                <a:gd name="connsiteX30" fmla="*/ 954505 w 3601452"/>
                <a:gd name="connsiteY30" fmla="*/ 986589 h 1399673"/>
                <a:gd name="connsiteX31" fmla="*/ 1187116 w 3601452"/>
                <a:gd name="connsiteY31" fmla="*/ 858252 h 1399673"/>
                <a:gd name="connsiteX32" fmla="*/ 1235242 w 3601452"/>
                <a:gd name="connsiteY32" fmla="*/ 818147 h 1399673"/>
                <a:gd name="connsiteX33" fmla="*/ 1307431 w 3601452"/>
                <a:gd name="connsiteY33" fmla="*/ 786063 h 1399673"/>
                <a:gd name="connsiteX34" fmla="*/ 1387642 w 3601452"/>
                <a:gd name="connsiteY34" fmla="*/ 729915 h 1399673"/>
                <a:gd name="connsiteX35" fmla="*/ 1411705 w 3601452"/>
                <a:gd name="connsiteY35" fmla="*/ 713873 h 1399673"/>
                <a:gd name="connsiteX36" fmla="*/ 1467852 w 3601452"/>
                <a:gd name="connsiteY36" fmla="*/ 818147 h 1399673"/>
                <a:gd name="connsiteX37" fmla="*/ 1483895 w 3601452"/>
                <a:gd name="connsiteY37" fmla="*/ 858252 h 1399673"/>
                <a:gd name="connsiteX38" fmla="*/ 1616242 w 3601452"/>
                <a:gd name="connsiteY38" fmla="*/ 778042 h 1399673"/>
                <a:gd name="connsiteX39" fmla="*/ 1628274 w 3601452"/>
                <a:gd name="connsiteY39" fmla="*/ 766010 h 1399673"/>
                <a:gd name="connsiteX40" fmla="*/ 1343526 w 3601452"/>
                <a:gd name="connsiteY40" fmla="*/ 1299410 h 1399673"/>
                <a:gd name="connsiteX41" fmla="*/ 1913021 w 3601452"/>
                <a:gd name="connsiteY41" fmla="*/ 1367589 h 1399673"/>
                <a:gd name="connsiteX42" fmla="*/ 1892968 w 3601452"/>
                <a:gd name="connsiteY42" fmla="*/ 1114926 h 1399673"/>
                <a:gd name="connsiteX43" fmla="*/ 1900989 w 3601452"/>
                <a:gd name="connsiteY43" fmla="*/ 922421 h 1399673"/>
                <a:gd name="connsiteX44" fmla="*/ 1965158 w 3601452"/>
                <a:gd name="connsiteY44" fmla="*/ 906378 h 1399673"/>
                <a:gd name="connsiteX45" fmla="*/ 2189747 w 3601452"/>
                <a:gd name="connsiteY45" fmla="*/ 882315 h 1399673"/>
                <a:gd name="connsiteX46" fmla="*/ 2245895 w 3601452"/>
                <a:gd name="connsiteY46" fmla="*/ 858252 h 1399673"/>
                <a:gd name="connsiteX47" fmla="*/ 2302042 w 3601452"/>
                <a:gd name="connsiteY47" fmla="*/ 850231 h 1399673"/>
                <a:gd name="connsiteX48" fmla="*/ 2446421 w 3601452"/>
                <a:gd name="connsiteY48" fmla="*/ 826168 h 1399673"/>
                <a:gd name="connsiteX49" fmla="*/ 2502568 w 3601452"/>
                <a:gd name="connsiteY49" fmla="*/ 810126 h 1399673"/>
                <a:gd name="connsiteX50" fmla="*/ 2606842 w 3601452"/>
                <a:gd name="connsiteY50" fmla="*/ 802105 h 1399673"/>
                <a:gd name="connsiteX51" fmla="*/ 2662989 w 3601452"/>
                <a:gd name="connsiteY51" fmla="*/ 810126 h 1399673"/>
                <a:gd name="connsiteX52" fmla="*/ 2751221 w 3601452"/>
                <a:gd name="connsiteY52" fmla="*/ 858252 h 1399673"/>
                <a:gd name="connsiteX53" fmla="*/ 2783305 w 3601452"/>
                <a:gd name="connsiteY53" fmla="*/ 890336 h 1399673"/>
                <a:gd name="connsiteX54" fmla="*/ 2807368 w 3601452"/>
                <a:gd name="connsiteY54" fmla="*/ 898357 h 1399673"/>
                <a:gd name="connsiteX55" fmla="*/ 2831431 w 3601452"/>
                <a:gd name="connsiteY55" fmla="*/ 938463 h 1399673"/>
                <a:gd name="connsiteX56" fmla="*/ 2879558 w 3601452"/>
                <a:gd name="connsiteY56" fmla="*/ 986589 h 1399673"/>
                <a:gd name="connsiteX57" fmla="*/ 2903621 w 3601452"/>
                <a:gd name="connsiteY57" fmla="*/ 1010652 h 1399673"/>
                <a:gd name="connsiteX58" fmla="*/ 2919663 w 3601452"/>
                <a:gd name="connsiteY58" fmla="*/ 1034715 h 1399673"/>
                <a:gd name="connsiteX59" fmla="*/ 2943726 w 3601452"/>
                <a:gd name="connsiteY59" fmla="*/ 1050757 h 1399673"/>
                <a:gd name="connsiteX60" fmla="*/ 2959768 w 3601452"/>
                <a:gd name="connsiteY60" fmla="*/ 1066800 h 1399673"/>
                <a:gd name="connsiteX61" fmla="*/ 3039979 w 3601452"/>
                <a:gd name="connsiteY61" fmla="*/ 1050757 h 1399673"/>
                <a:gd name="connsiteX62" fmla="*/ 3152274 w 3601452"/>
                <a:gd name="connsiteY62" fmla="*/ 986589 h 1399673"/>
                <a:gd name="connsiteX63" fmla="*/ 3224463 w 3601452"/>
                <a:gd name="connsiteY63" fmla="*/ 938463 h 1399673"/>
                <a:gd name="connsiteX64" fmla="*/ 3312695 w 3601452"/>
                <a:gd name="connsiteY64" fmla="*/ 842210 h 1399673"/>
                <a:gd name="connsiteX65" fmla="*/ 3360821 w 3601452"/>
                <a:gd name="connsiteY65" fmla="*/ 794084 h 1399673"/>
                <a:gd name="connsiteX66" fmla="*/ 3392905 w 3601452"/>
                <a:gd name="connsiteY66" fmla="*/ 770021 h 1399673"/>
                <a:gd name="connsiteX67" fmla="*/ 3457074 w 3601452"/>
                <a:gd name="connsiteY67" fmla="*/ 721894 h 1399673"/>
                <a:gd name="connsiteX68" fmla="*/ 3481137 w 3601452"/>
                <a:gd name="connsiteY68" fmla="*/ 705852 h 1399673"/>
                <a:gd name="connsiteX69" fmla="*/ 3529263 w 3601452"/>
                <a:gd name="connsiteY69" fmla="*/ 697831 h 1399673"/>
                <a:gd name="connsiteX70" fmla="*/ 3553326 w 3601452"/>
                <a:gd name="connsiteY70" fmla="*/ 689810 h 1399673"/>
                <a:gd name="connsiteX71" fmla="*/ 3593431 w 3601452"/>
                <a:gd name="connsiteY71" fmla="*/ 641684 h 1399673"/>
                <a:gd name="connsiteX72" fmla="*/ 3601452 w 3601452"/>
                <a:gd name="connsiteY72" fmla="*/ 617621 h 1399673"/>
                <a:gd name="connsiteX73" fmla="*/ 3537284 w 3601452"/>
                <a:gd name="connsiteY73" fmla="*/ 553452 h 1399673"/>
                <a:gd name="connsiteX74" fmla="*/ 3521242 w 3601452"/>
                <a:gd name="connsiteY74" fmla="*/ 529389 h 1399673"/>
                <a:gd name="connsiteX75" fmla="*/ 3457074 w 3601452"/>
                <a:gd name="connsiteY75" fmla="*/ 497305 h 1399673"/>
                <a:gd name="connsiteX76" fmla="*/ 3416968 w 3601452"/>
                <a:gd name="connsiteY76" fmla="*/ 473242 h 1399673"/>
                <a:gd name="connsiteX77" fmla="*/ 3304674 w 3601452"/>
                <a:gd name="connsiteY77" fmla="*/ 417094 h 1399673"/>
                <a:gd name="connsiteX78" fmla="*/ 3216442 w 3601452"/>
                <a:gd name="connsiteY78" fmla="*/ 360947 h 1399673"/>
                <a:gd name="connsiteX79" fmla="*/ 3192379 w 3601452"/>
                <a:gd name="connsiteY79" fmla="*/ 328863 h 1399673"/>
                <a:gd name="connsiteX80" fmla="*/ 3168316 w 3601452"/>
                <a:gd name="connsiteY80" fmla="*/ 304800 h 1399673"/>
                <a:gd name="connsiteX81" fmla="*/ 3144252 w 3601452"/>
                <a:gd name="connsiteY81" fmla="*/ 272715 h 1399673"/>
                <a:gd name="connsiteX82" fmla="*/ 3088105 w 3601452"/>
                <a:gd name="connsiteY82" fmla="*/ 184484 h 1399673"/>
                <a:gd name="connsiteX83" fmla="*/ 3056021 w 3601452"/>
                <a:gd name="connsiteY83" fmla="*/ 136357 h 1399673"/>
                <a:gd name="connsiteX84" fmla="*/ 3023937 w 3601452"/>
                <a:gd name="connsiteY84" fmla="*/ 88231 h 1399673"/>
                <a:gd name="connsiteX85" fmla="*/ 3007895 w 3601452"/>
                <a:gd name="connsiteY85" fmla="*/ 64168 h 1399673"/>
                <a:gd name="connsiteX86" fmla="*/ 2999874 w 3601452"/>
                <a:gd name="connsiteY86" fmla="*/ 0 h 1399673"/>
                <a:gd name="connsiteX87" fmla="*/ 160421 w 3601452"/>
                <a:gd name="connsiteY87" fmla="*/ 8021 h 1399673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343526 w 3601452"/>
                <a:gd name="connsiteY40" fmla="*/ 1299410 h 1399005"/>
                <a:gd name="connsiteX41" fmla="*/ 1736558 w 3601452"/>
                <a:gd name="connsiteY41" fmla="*/ 846221 h 1399005"/>
                <a:gd name="connsiteX42" fmla="*/ 1913021 w 3601452"/>
                <a:gd name="connsiteY42" fmla="*/ 1367589 h 1399005"/>
                <a:gd name="connsiteX43" fmla="*/ 1892968 w 3601452"/>
                <a:gd name="connsiteY43" fmla="*/ 1114926 h 1399005"/>
                <a:gd name="connsiteX44" fmla="*/ 1900989 w 3601452"/>
                <a:gd name="connsiteY44" fmla="*/ 922421 h 1399005"/>
                <a:gd name="connsiteX45" fmla="*/ 1965158 w 3601452"/>
                <a:gd name="connsiteY45" fmla="*/ 906378 h 1399005"/>
                <a:gd name="connsiteX46" fmla="*/ 2189747 w 3601452"/>
                <a:gd name="connsiteY46" fmla="*/ 882315 h 1399005"/>
                <a:gd name="connsiteX47" fmla="*/ 2245895 w 3601452"/>
                <a:gd name="connsiteY47" fmla="*/ 858252 h 1399005"/>
                <a:gd name="connsiteX48" fmla="*/ 2302042 w 3601452"/>
                <a:gd name="connsiteY48" fmla="*/ 850231 h 1399005"/>
                <a:gd name="connsiteX49" fmla="*/ 2446421 w 3601452"/>
                <a:gd name="connsiteY49" fmla="*/ 826168 h 1399005"/>
                <a:gd name="connsiteX50" fmla="*/ 2502568 w 3601452"/>
                <a:gd name="connsiteY50" fmla="*/ 810126 h 1399005"/>
                <a:gd name="connsiteX51" fmla="*/ 2606842 w 3601452"/>
                <a:gd name="connsiteY51" fmla="*/ 802105 h 1399005"/>
                <a:gd name="connsiteX52" fmla="*/ 2662989 w 3601452"/>
                <a:gd name="connsiteY52" fmla="*/ 810126 h 1399005"/>
                <a:gd name="connsiteX53" fmla="*/ 2751221 w 3601452"/>
                <a:gd name="connsiteY53" fmla="*/ 858252 h 1399005"/>
                <a:gd name="connsiteX54" fmla="*/ 2783305 w 3601452"/>
                <a:gd name="connsiteY54" fmla="*/ 890336 h 1399005"/>
                <a:gd name="connsiteX55" fmla="*/ 2807368 w 3601452"/>
                <a:gd name="connsiteY55" fmla="*/ 898357 h 1399005"/>
                <a:gd name="connsiteX56" fmla="*/ 2831431 w 3601452"/>
                <a:gd name="connsiteY56" fmla="*/ 938463 h 1399005"/>
                <a:gd name="connsiteX57" fmla="*/ 2879558 w 3601452"/>
                <a:gd name="connsiteY57" fmla="*/ 986589 h 1399005"/>
                <a:gd name="connsiteX58" fmla="*/ 2903621 w 3601452"/>
                <a:gd name="connsiteY58" fmla="*/ 1010652 h 1399005"/>
                <a:gd name="connsiteX59" fmla="*/ 2919663 w 3601452"/>
                <a:gd name="connsiteY59" fmla="*/ 1034715 h 1399005"/>
                <a:gd name="connsiteX60" fmla="*/ 2943726 w 3601452"/>
                <a:gd name="connsiteY60" fmla="*/ 1050757 h 1399005"/>
                <a:gd name="connsiteX61" fmla="*/ 2959768 w 3601452"/>
                <a:gd name="connsiteY61" fmla="*/ 1066800 h 1399005"/>
                <a:gd name="connsiteX62" fmla="*/ 3039979 w 3601452"/>
                <a:gd name="connsiteY62" fmla="*/ 1050757 h 1399005"/>
                <a:gd name="connsiteX63" fmla="*/ 3152274 w 3601452"/>
                <a:gd name="connsiteY63" fmla="*/ 986589 h 1399005"/>
                <a:gd name="connsiteX64" fmla="*/ 3224463 w 3601452"/>
                <a:gd name="connsiteY64" fmla="*/ 938463 h 1399005"/>
                <a:gd name="connsiteX65" fmla="*/ 3312695 w 3601452"/>
                <a:gd name="connsiteY65" fmla="*/ 842210 h 1399005"/>
                <a:gd name="connsiteX66" fmla="*/ 3360821 w 3601452"/>
                <a:gd name="connsiteY66" fmla="*/ 794084 h 1399005"/>
                <a:gd name="connsiteX67" fmla="*/ 3392905 w 3601452"/>
                <a:gd name="connsiteY67" fmla="*/ 770021 h 1399005"/>
                <a:gd name="connsiteX68" fmla="*/ 3457074 w 3601452"/>
                <a:gd name="connsiteY68" fmla="*/ 721894 h 1399005"/>
                <a:gd name="connsiteX69" fmla="*/ 3481137 w 3601452"/>
                <a:gd name="connsiteY69" fmla="*/ 705852 h 1399005"/>
                <a:gd name="connsiteX70" fmla="*/ 3529263 w 3601452"/>
                <a:gd name="connsiteY70" fmla="*/ 697831 h 1399005"/>
                <a:gd name="connsiteX71" fmla="*/ 3553326 w 3601452"/>
                <a:gd name="connsiteY71" fmla="*/ 689810 h 1399005"/>
                <a:gd name="connsiteX72" fmla="*/ 3593431 w 3601452"/>
                <a:gd name="connsiteY72" fmla="*/ 641684 h 1399005"/>
                <a:gd name="connsiteX73" fmla="*/ 3601452 w 3601452"/>
                <a:gd name="connsiteY73" fmla="*/ 617621 h 1399005"/>
                <a:gd name="connsiteX74" fmla="*/ 3537284 w 3601452"/>
                <a:gd name="connsiteY74" fmla="*/ 553452 h 1399005"/>
                <a:gd name="connsiteX75" fmla="*/ 3521242 w 3601452"/>
                <a:gd name="connsiteY75" fmla="*/ 529389 h 1399005"/>
                <a:gd name="connsiteX76" fmla="*/ 3457074 w 3601452"/>
                <a:gd name="connsiteY76" fmla="*/ 497305 h 1399005"/>
                <a:gd name="connsiteX77" fmla="*/ 3416968 w 3601452"/>
                <a:gd name="connsiteY77" fmla="*/ 473242 h 1399005"/>
                <a:gd name="connsiteX78" fmla="*/ 3304674 w 3601452"/>
                <a:gd name="connsiteY78" fmla="*/ 417094 h 1399005"/>
                <a:gd name="connsiteX79" fmla="*/ 3216442 w 3601452"/>
                <a:gd name="connsiteY79" fmla="*/ 360947 h 1399005"/>
                <a:gd name="connsiteX80" fmla="*/ 3192379 w 3601452"/>
                <a:gd name="connsiteY80" fmla="*/ 328863 h 1399005"/>
                <a:gd name="connsiteX81" fmla="*/ 3168316 w 3601452"/>
                <a:gd name="connsiteY81" fmla="*/ 304800 h 1399005"/>
                <a:gd name="connsiteX82" fmla="*/ 3144252 w 3601452"/>
                <a:gd name="connsiteY82" fmla="*/ 272715 h 1399005"/>
                <a:gd name="connsiteX83" fmla="*/ 3088105 w 3601452"/>
                <a:gd name="connsiteY83" fmla="*/ 184484 h 1399005"/>
                <a:gd name="connsiteX84" fmla="*/ 3056021 w 3601452"/>
                <a:gd name="connsiteY84" fmla="*/ 136357 h 1399005"/>
                <a:gd name="connsiteX85" fmla="*/ 3023937 w 3601452"/>
                <a:gd name="connsiteY85" fmla="*/ 88231 h 1399005"/>
                <a:gd name="connsiteX86" fmla="*/ 3007895 w 3601452"/>
                <a:gd name="connsiteY86" fmla="*/ 64168 h 1399005"/>
                <a:gd name="connsiteX87" fmla="*/ 2999874 w 3601452"/>
                <a:gd name="connsiteY87" fmla="*/ 0 h 1399005"/>
                <a:gd name="connsiteX88" fmla="*/ 160421 w 3601452"/>
                <a:gd name="connsiteY88" fmla="*/ 8021 h 1399005"/>
                <a:gd name="connsiteX0" fmla="*/ 160421 w 3601452"/>
                <a:gd name="connsiteY0" fmla="*/ 8021 h 1399005"/>
                <a:gd name="connsiteX1" fmla="*/ 152400 w 3601452"/>
                <a:gd name="connsiteY1" fmla="*/ 32084 h 1399005"/>
                <a:gd name="connsiteX2" fmla="*/ 144379 w 3601452"/>
                <a:gd name="connsiteY2" fmla="*/ 64168 h 1399005"/>
                <a:gd name="connsiteX3" fmla="*/ 128337 w 3601452"/>
                <a:gd name="connsiteY3" fmla="*/ 88231 h 1399005"/>
                <a:gd name="connsiteX4" fmla="*/ 112295 w 3601452"/>
                <a:gd name="connsiteY4" fmla="*/ 144378 h 1399005"/>
                <a:gd name="connsiteX5" fmla="*/ 136358 w 3601452"/>
                <a:gd name="connsiteY5" fmla="*/ 192505 h 1399005"/>
                <a:gd name="connsiteX6" fmla="*/ 128337 w 3601452"/>
                <a:gd name="connsiteY6" fmla="*/ 224589 h 1399005"/>
                <a:gd name="connsiteX7" fmla="*/ 112295 w 3601452"/>
                <a:gd name="connsiteY7" fmla="*/ 248652 h 1399005"/>
                <a:gd name="connsiteX8" fmla="*/ 72189 w 3601452"/>
                <a:gd name="connsiteY8" fmla="*/ 328863 h 1399005"/>
                <a:gd name="connsiteX9" fmla="*/ 48126 w 3601452"/>
                <a:gd name="connsiteY9" fmla="*/ 368968 h 1399005"/>
                <a:gd name="connsiteX10" fmla="*/ 32084 w 3601452"/>
                <a:gd name="connsiteY10" fmla="*/ 393031 h 1399005"/>
                <a:gd name="connsiteX11" fmla="*/ 0 w 3601452"/>
                <a:gd name="connsiteY11" fmla="*/ 417094 h 1399005"/>
                <a:gd name="connsiteX12" fmla="*/ 8021 w 3601452"/>
                <a:gd name="connsiteY12" fmla="*/ 449178 h 1399005"/>
                <a:gd name="connsiteX13" fmla="*/ 24063 w 3601452"/>
                <a:gd name="connsiteY13" fmla="*/ 497305 h 1399005"/>
                <a:gd name="connsiteX14" fmla="*/ 40105 w 3601452"/>
                <a:gd name="connsiteY14" fmla="*/ 553452 h 1399005"/>
                <a:gd name="connsiteX15" fmla="*/ 56147 w 3601452"/>
                <a:gd name="connsiteY15" fmla="*/ 577515 h 1399005"/>
                <a:gd name="connsiteX16" fmla="*/ 72189 w 3601452"/>
                <a:gd name="connsiteY16" fmla="*/ 641684 h 1399005"/>
                <a:gd name="connsiteX17" fmla="*/ 88231 w 3601452"/>
                <a:gd name="connsiteY17" fmla="*/ 673768 h 1399005"/>
                <a:gd name="connsiteX18" fmla="*/ 120316 w 3601452"/>
                <a:gd name="connsiteY18" fmla="*/ 786063 h 1399005"/>
                <a:gd name="connsiteX19" fmla="*/ 152400 w 3601452"/>
                <a:gd name="connsiteY19" fmla="*/ 890336 h 1399005"/>
                <a:gd name="connsiteX20" fmla="*/ 248652 w 3601452"/>
                <a:gd name="connsiteY20" fmla="*/ 970547 h 1399005"/>
                <a:gd name="connsiteX21" fmla="*/ 280737 w 3601452"/>
                <a:gd name="connsiteY21" fmla="*/ 1002631 h 1399005"/>
                <a:gd name="connsiteX22" fmla="*/ 336884 w 3601452"/>
                <a:gd name="connsiteY22" fmla="*/ 1018673 h 1399005"/>
                <a:gd name="connsiteX23" fmla="*/ 360947 w 3601452"/>
                <a:gd name="connsiteY23" fmla="*/ 1026694 h 1399005"/>
                <a:gd name="connsiteX24" fmla="*/ 401052 w 3601452"/>
                <a:gd name="connsiteY24" fmla="*/ 1018673 h 1399005"/>
                <a:gd name="connsiteX25" fmla="*/ 633663 w 3601452"/>
                <a:gd name="connsiteY25" fmla="*/ 994610 h 1399005"/>
                <a:gd name="connsiteX26" fmla="*/ 721895 w 3601452"/>
                <a:gd name="connsiteY26" fmla="*/ 922421 h 1399005"/>
                <a:gd name="connsiteX27" fmla="*/ 753979 w 3601452"/>
                <a:gd name="connsiteY27" fmla="*/ 938463 h 1399005"/>
                <a:gd name="connsiteX28" fmla="*/ 770021 w 3601452"/>
                <a:gd name="connsiteY28" fmla="*/ 962526 h 1399005"/>
                <a:gd name="connsiteX29" fmla="*/ 850231 w 3601452"/>
                <a:gd name="connsiteY29" fmla="*/ 1002631 h 1399005"/>
                <a:gd name="connsiteX30" fmla="*/ 954505 w 3601452"/>
                <a:gd name="connsiteY30" fmla="*/ 986589 h 1399005"/>
                <a:gd name="connsiteX31" fmla="*/ 1187116 w 3601452"/>
                <a:gd name="connsiteY31" fmla="*/ 858252 h 1399005"/>
                <a:gd name="connsiteX32" fmla="*/ 1235242 w 3601452"/>
                <a:gd name="connsiteY32" fmla="*/ 818147 h 1399005"/>
                <a:gd name="connsiteX33" fmla="*/ 1307431 w 3601452"/>
                <a:gd name="connsiteY33" fmla="*/ 786063 h 1399005"/>
                <a:gd name="connsiteX34" fmla="*/ 1387642 w 3601452"/>
                <a:gd name="connsiteY34" fmla="*/ 729915 h 1399005"/>
                <a:gd name="connsiteX35" fmla="*/ 1411705 w 3601452"/>
                <a:gd name="connsiteY35" fmla="*/ 713873 h 1399005"/>
                <a:gd name="connsiteX36" fmla="*/ 1467852 w 3601452"/>
                <a:gd name="connsiteY36" fmla="*/ 818147 h 1399005"/>
                <a:gd name="connsiteX37" fmla="*/ 1483895 w 3601452"/>
                <a:gd name="connsiteY37" fmla="*/ 858252 h 1399005"/>
                <a:gd name="connsiteX38" fmla="*/ 1616242 w 3601452"/>
                <a:gd name="connsiteY38" fmla="*/ 778042 h 1399005"/>
                <a:gd name="connsiteX39" fmla="*/ 1628274 w 3601452"/>
                <a:gd name="connsiteY39" fmla="*/ 766010 h 1399005"/>
                <a:gd name="connsiteX40" fmla="*/ 1736558 w 3601452"/>
                <a:gd name="connsiteY40" fmla="*/ 846221 h 1399005"/>
                <a:gd name="connsiteX41" fmla="*/ 1913021 w 3601452"/>
                <a:gd name="connsiteY41" fmla="*/ 1367589 h 1399005"/>
                <a:gd name="connsiteX42" fmla="*/ 1892968 w 3601452"/>
                <a:gd name="connsiteY42" fmla="*/ 1114926 h 1399005"/>
                <a:gd name="connsiteX43" fmla="*/ 1900989 w 3601452"/>
                <a:gd name="connsiteY43" fmla="*/ 922421 h 1399005"/>
                <a:gd name="connsiteX44" fmla="*/ 1965158 w 3601452"/>
                <a:gd name="connsiteY44" fmla="*/ 906378 h 1399005"/>
                <a:gd name="connsiteX45" fmla="*/ 2189747 w 3601452"/>
                <a:gd name="connsiteY45" fmla="*/ 882315 h 1399005"/>
                <a:gd name="connsiteX46" fmla="*/ 2245895 w 3601452"/>
                <a:gd name="connsiteY46" fmla="*/ 858252 h 1399005"/>
                <a:gd name="connsiteX47" fmla="*/ 2302042 w 3601452"/>
                <a:gd name="connsiteY47" fmla="*/ 850231 h 1399005"/>
                <a:gd name="connsiteX48" fmla="*/ 2446421 w 3601452"/>
                <a:gd name="connsiteY48" fmla="*/ 826168 h 1399005"/>
                <a:gd name="connsiteX49" fmla="*/ 2502568 w 3601452"/>
                <a:gd name="connsiteY49" fmla="*/ 810126 h 1399005"/>
                <a:gd name="connsiteX50" fmla="*/ 2606842 w 3601452"/>
                <a:gd name="connsiteY50" fmla="*/ 802105 h 1399005"/>
                <a:gd name="connsiteX51" fmla="*/ 2662989 w 3601452"/>
                <a:gd name="connsiteY51" fmla="*/ 810126 h 1399005"/>
                <a:gd name="connsiteX52" fmla="*/ 2751221 w 3601452"/>
                <a:gd name="connsiteY52" fmla="*/ 858252 h 1399005"/>
                <a:gd name="connsiteX53" fmla="*/ 2783305 w 3601452"/>
                <a:gd name="connsiteY53" fmla="*/ 890336 h 1399005"/>
                <a:gd name="connsiteX54" fmla="*/ 2807368 w 3601452"/>
                <a:gd name="connsiteY54" fmla="*/ 898357 h 1399005"/>
                <a:gd name="connsiteX55" fmla="*/ 2831431 w 3601452"/>
                <a:gd name="connsiteY55" fmla="*/ 938463 h 1399005"/>
                <a:gd name="connsiteX56" fmla="*/ 2879558 w 3601452"/>
                <a:gd name="connsiteY56" fmla="*/ 986589 h 1399005"/>
                <a:gd name="connsiteX57" fmla="*/ 2903621 w 3601452"/>
                <a:gd name="connsiteY57" fmla="*/ 1010652 h 1399005"/>
                <a:gd name="connsiteX58" fmla="*/ 2919663 w 3601452"/>
                <a:gd name="connsiteY58" fmla="*/ 1034715 h 1399005"/>
                <a:gd name="connsiteX59" fmla="*/ 2943726 w 3601452"/>
                <a:gd name="connsiteY59" fmla="*/ 1050757 h 1399005"/>
                <a:gd name="connsiteX60" fmla="*/ 2959768 w 3601452"/>
                <a:gd name="connsiteY60" fmla="*/ 1066800 h 1399005"/>
                <a:gd name="connsiteX61" fmla="*/ 3039979 w 3601452"/>
                <a:gd name="connsiteY61" fmla="*/ 1050757 h 1399005"/>
                <a:gd name="connsiteX62" fmla="*/ 3152274 w 3601452"/>
                <a:gd name="connsiteY62" fmla="*/ 986589 h 1399005"/>
                <a:gd name="connsiteX63" fmla="*/ 3224463 w 3601452"/>
                <a:gd name="connsiteY63" fmla="*/ 938463 h 1399005"/>
                <a:gd name="connsiteX64" fmla="*/ 3312695 w 3601452"/>
                <a:gd name="connsiteY64" fmla="*/ 842210 h 1399005"/>
                <a:gd name="connsiteX65" fmla="*/ 3360821 w 3601452"/>
                <a:gd name="connsiteY65" fmla="*/ 794084 h 1399005"/>
                <a:gd name="connsiteX66" fmla="*/ 3392905 w 3601452"/>
                <a:gd name="connsiteY66" fmla="*/ 770021 h 1399005"/>
                <a:gd name="connsiteX67" fmla="*/ 3457074 w 3601452"/>
                <a:gd name="connsiteY67" fmla="*/ 721894 h 1399005"/>
                <a:gd name="connsiteX68" fmla="*/ 3481137 w 3601452"/>
                <a:gd name="connsiteY68" fmla="*/ 705852 h 1399005"/>
                <a:gd name="connsiteX69" fmla="*/ 3529263 w 3601452"/>
                <a:gd name="connsiteY69" fmla="*/ 697831 h 1399005"/>
                <a:gd name="connsiteX70" fmla="*/ 3553326 w 3601452"/>
                <a:gd name="connsiteY70" fmla="*/ 689810 h 1399005"/>
                <a:gd name="connsiteX71" fmla="*/ 3593431 w 3601452"/>
                <a:gd name="connsiteY71" fmla="*/ 641684 h 1399005"/>
                <a:gd name="connsiteX72" fmla="*/ 3601452 w 3601452"/>
                <a:gd name="connsiteY72" fmla="*/ 617621 h 1399005"/>
                <a:gd name="connsiteX73" fmla="*/ 3537284 w 3601452"/>
                <a:gd name="connsiteY73" fmla="*/ 553452 h 1399005"/>
                <a:gd name="connsiteX74" fmla="*/ 3521242 w 3601452"/>
                <a:gd name="connsiteY74" fmla="*/ 529389 h 1399005"/>
                <a:gd name="connsiteX75" fmla="*/ 3457074 w 3601452"/>
                <a:gd name="connsiteY75" fmla="*/ 497305 h 1399005"/>
                <a:gd name="connsiteX76" fmla="*/ 3416968 w 3601452"/>
                <a:gd name="connsiteY76" fmla="*/ 473242 h 1399005"/>
                <a:gd name="connsiteX77" fmla="*/ 3304674 w 3601452"/>
                <a:gd name="connsiteY77" fmla="*/ 417094 h 1399005"/>
                <a:gd name="connsiteX78" fmla="*/ 3216442 w 3601452"/>
                <a:gd name="connsiteY78" fmla="*/ 360947 h 1399005"/>
                <a:gd name="connsiteX79" fmla="*/ 3192379 w 3601452"/>
                <a:gd name="connsiteY79" fmla="*/ 328863 h 1399005"/>
                <a:gd name="connsiteX80" fmla="*/ 3168316 w 3601452"/>
                <a:gd name="connsiteY80" fmla="*/ 304800 h 1399005"/>
                <a:gd name="connsiteX81" fmla="*/ 3144252 w 3601452"/>
                <a:gd name="connsiteY81" fmla="*/ 272715 h 1399005"/>
                <a:gd name="connsiteX82" fmla="*/ 3088105 w 3601452"/>
                <a:gd name="connsiteY82" fmla="*/ 184484 h 1399005"/>
                <a:gd name="connsiteX83" fmla="*/ 3056021 w 3601452"/>
                <a:gd name="connsiteY83" fmla="*/ 136357 h 1399005"/>
                <a:gd name="connsiteX84" fmla="*/ 3023937 w 3601452"/>
                <a:gd name="connsiteY84" fmla="*/ 88231 h 1399005"/>
                <a:gd name="connsiteX85" fmla="*/ 3007895 w 3601452"/>
                <a:gd name="connsiteY85" fmla="*/ 64168 h 1399005"/>
                <a:gd name="connsiteX86" fmla="*/ 2999874 w 3601452"/>
                <a:gd name="connsiteY86" fmla="*/ 0 h 1399005"/>
                <a:gd name="connsiteX87" fmla="*/ 160421 w 3601452"/>
                <a:gd name="connsiteY87" fmla="*/ 8021 h 1399005"/>
                <a:gd name="connsiteX0" fmla="*/ 160421 w 3601452"/>
                <a:gd name="connsiteY0" fmla="*/ 8021 h 1114926"/>
                <a:gd name="connsiteX1" fmla="*/ 152400 w 3601452"/>
                <a:gd name="connsiteY1" fmla="*/ 32084 h 1114926"/>
                <a:gd name="connsiteX2" fmla="*/ 144379 w 3601452"/>
                <a:gd name="connsiteY2" fmla="*/ 64168 h 1114926"/>
                <a:gd name="connsiteX3" fmla="*/ 128337 w 3601452"/>
                <a:gd name="connsiteY3" fmla="*/ 88231 h 1114926"/>
                <a:gd name="connsiteX4" fmla="*/ 112295 w 3601452"/>
                <a:gd name="connsiteY4" fmla="*/ 144378 h 1114926"/>
                <a:gd name="connsiteX5" fmla="*/ 136358 w 3601452"/>
                <a:gd name="connsiteY5" fmla="*/ 192505 h 1114926"/>
                <a:gd name="connsiteX6" fmla="*/ 128337 w 3601452"/>
                <a:gd name="connsiteY6" fmla="*/ 224589 h 1114926"/>
                <a:gd name="connsiteX7" fmla="*/ 112295 w 3601452"/>
                <a:gd name="connsiteY7" fmla="*/ 248652 h 1114926"/>
                <a:gd name="connsiteX8" fmla="*/ 72189 w 3601452"/>
                <a:gd name="connsiteY8" fmla="*/ 328863 h 1114926"/>
                <a:gd name="connsiteX9" fmla="*/ 48126 w 3601452"/>
                <a:gd name="connsiteY9" fmla="*/ 368968 h 1114926"/>
                <a:gd name="connsiteX10" fmla="*/ 32084 w 3601452"/>
                <a:gd name="connsiteY10" fmla="*/ 393031 h 1114926"/>
                <a:gd name="connsiteX11" fmla="*/ 0 w 3601452"/>
                <a:gd name="connsiteY11" fmla="*/ 417094 h 1114926"/>
                <a:gd name="connsiteX12" fmla="*/ 8021 w 3601452"/>
                <a:gd name="connsiteY12" fmla="*/ 449178 h 1114926"/>
                <a:gd name="connsiteX13" fmla="*/ 24063 w 3601452"/>
                <a:gd name="connsiteY13" fmla="*/ 497305 h 1114926"/>
                <a:gd name="connsiteX14" fmla="*/ 40105 w 3601452"/>
                <a:gd name="connsiteY14" fmla="*/ 553452 h 1114926"/>
                <a:gd name="connsiteX15" fmla="*/ 56147 w 3601452"/>
                <a:gd name="connsiteY15" fmla="*/ 577515 h 1114926"/>
                <a:gd name="connsiteX16" fmla="*/ 72189 w 3601452"/>
                <a:gd name="connsiteY16" fmla="*/ 641684 h 1114926"/>
                <a:gd name="connsiteX17" fmla="*/ 88231 w 3601452"/>
                <a:gd name="connsiteY17" fmla="*/ 673768 h 1114926"/>
                <a:gd name="connsiteX18" fmla="*/ 120316 w 3601452"/>
                <a:gd name="connsiteY18" fmla="*/ 786063 h 1114926"/>
                <a:gd name="connsiteX19" fmla="*/ 152400 w 3601452"/>
                <a:gd name="connsiteY19" fmla="*/ 890336 h 1114926"/>
                <a:gd name="connsiteX20" fmla="*/ 248652 w 3601452"/>
                <a:gd name="connsiteY20" fmla="*/ 970547 h 1114926"/>
                <a:gd name="connsiteX21" fmla="*/ 280737 w 3601452"/>
                <a:gd name="connsiteY21" fmla="*/ 1002631 h 1114926"/>
                <a:gd name="connsiteX22" fmla="*/ 336884 w 3601452"/>
                <a:gd name="connsiteY22" fmla="*/ 1018673 h 1114926"/>
                <a:gd name="connsiteX23" fmla="*/ 360947 w 3601452"/>
                <a:gd name="connsiteY23" fmla="*/ 1026694 h 1114926"/>
                <a:gd name="connsiteX24" fmla="*/ 401052 w 3601452"/>
                <a:gd name="connsiteY24" fmla="*/ 1018673 h 1114926"/>
                <a:gd name="connsiteX25" fmla="*/ 633663 w 3601452"/>
                <a:gd name="connsiteY25" fmla="*/ 994610 h 1114926"/>
                <a:gd name="connsiteX26" fmla="*/ 721895 w 3601452"/>
                <a:gd name="connsiteY26" fmla="*/ 922421 h 1114926"/>
                <a:gd name="connsiteX27" fmla="*/ 753979 w 3601452"/>
                <a:gd name="connsiteY27" fmla="*/ 938463 h 1114926"/>
                <a:gd name="connsiteX28" fmla="*/ 770021 w 3601452"/>
                <a:gd name="connsiteY28" fmla="*/ 962526 h 1114926"/>
                <a:gd name="connsiteX29" fmla="*/ 850231 w 3601452"/>
                <a:gd name="connsiteY29" fmla="*/ 1002631 h 1114926"/>
                <a:gd name="connsiteX30" fmla="*/ 954505 w 3601452"/>
                <a:gd name="connsiteY30" fmla="*/ 986589 h 1114926"/>
                <a:gd name="connsiteX31" fmla="*/ 1187116 w 3601452"/>
                <a:gd name="connsiteY31" fmla="*/ 858252 h 1114926"/>
                <a:gd name="connsiteX32" fmla="*/ 1235242 w 3601452"/>
                <a:gd name="connsiteY32" fmla="*/ 818147 h 1114926"/>
                <a:gd name="connsiteX33" fmla="*/ 1307431 w 3601452"/>
                <a:gd name="connsiteY33" fmla="*/ 786063 h 1114926"/>
                <a:gd name="connsiteX34" fmla="*/ 1387642 w 3601452"/>
                <a:gd name="connsiteY34" fmla="*/ 729915 h 1114926"/>
                <a:gd name="connsiteX35" fmla="*/ 1411705 w 3601452"/>
                <a:gd name="connsiteY35" fmla="*/ 713873 h 1114926"/>
                <a:gd name="connsiteX36" fmla="*/ 1467852 w 3601452"/>
                <a:gd name="connsiteY36" fmla="*/ 818147 h 1114926"/>
                <a:gd name="connsiteX37" fmla="*/ 1483895 w 3601452"/>
                <a:gd name="connsiteY37" fmla="*/ 858252 h 1114926"/>
                <a:gd name="connsiteX38" fmla="*/ 1616242 w 3601452"/>
                <a:gd name="connsiteY38" fmla="*/ 778042 h 1114926"/>
                <a:gd name="connsiteX39" fmla="*/ 1628274 w 3601452"/>
                <a:gd name="connsiteY39" fmla="*/ 766010 h 1114926"/>
                <a:gd name="connsiteX40" fmla="*/ 1736558 w 3601452"/>
                <a:gd name="connsiteY40" fmla="*/ 846221 h 1114926"/>
                <a:gd name="connsiteX41" fmla="*/ 1892968 w 3601452"/>
                <a:gd name="connsiteY41" fmla="*/ 1114926 h 1114926"/>
                <a:gd name="connsiteX42" fmla="*/ 1900989 w 3601452"/>
                <a:gd name="connsiteY42" fmla="*/ 922421 h 1114926"/>
                <a:gd name="connsiteX43" fmla="*/ 1965158 w 3601452"/>
                <a:gd name="connsiteY43" fmla="*/ 906378 h 1114926"/>
                <a:gd name="connsiteX44" fmla="*/ 2189747 w 3601452"/>
                <a:gd name="connsiteY44" fmla="*/ 882315 h 1114926"/>
                <a:gd name="connsiteX45" fmla="*/ 2245895 w 3601452"/>
                <a:gd name="connsiteY45" fmla="*/ 858252 h 1114926"/>
                <a:gd name="connsiteX46" fmla="*/ 2302042 w 3601452"/>
                <a:gd name="connsiteY46" fmla="*/ 850231 h 1114926"/>
                <a:gd name="connsiteX47" fmla="*/ 2446421 w 3601452"/>
                <a:gd name="connsiteY47" fmla="*/ 826168 h 1114926"/>
                <a:gd name="connsiteX48" fmla="*/ 2502568 w 3601452"/>
                <a:gd name="connsiteY48" fmla="*/ 810126 h 1114926"/>
                <a:gd name="connsiteX49" fmla="*/ 2606842 w 3601452"/>
                <a:gd name="connsiteY49" fmla="*/ 802105 h 1114926"/>
                <a:gd name="connsiteX50" fmla="*/ 2662989 w 3601452"/>
                <a:gd name="connsiteY50" fmla="*/ 810126 h 1114926"/>
                <a:gd name="connsiteX51" fmla="*/ 2751221 w 3601452"/>
                <a:gd name="connsiteY51" fmla="*/ 858252 h 1114926"/>
                <a:gd name="connsiteX52" fmla="*/ 2783305 w 3601452"/>
                <a:gd name="connsiteY52" fmla="*/ 890336 h 1114926"/>
                <a:gd name="connsiteX53" fmla="*/ 2807368 w 3601452"/>
                <a:gd name="connsiteY53" fmla="*/ 898357 h 1114926"/>
                <a:gd name="connsiteX54" fmla="*/ 2831431 w 3601452"/>
                <a:gd name="connsiteY54" fmla="*/ 938463 h 1114926"/>
                <a:gd name="connsiteX55" fmla="*/ 2879558 w 3601452"/>
                <a:gd name="connsiteY55" fmla="*/ 986589 h 1114926"/>
                <a:gd name="connsiteX56" fmla="*/ 2903621 w 3601452"/>
                <a:gd name="connsiteY56" fmla="*/ 1010652 h 1114926"/>
                <a:gd name="connsiteX57" fmla="*/ 2919663 w 3601452"/>
                <a:gd name="connsiteY57" fmla="*/ 1034715 h 1114926"/>
                <a:gd name="connsiteX58" fmla="*/ 2943726 w 3601452"/>
                <a:gd name="connsiteY58" fmla="*/ 1050757 h 1114926"/>
                <a:gd name="connsiteX59" fmla="*/ 2959768 w 3601452"/>
                <a:gd name="connsiteY59" fmla="*/ 1066800 h 1114926"/>
                <a:gd name="connsiteX60" fmla="*/ 3039979 w 3601452"/>
                <a:gd name="connsiteY60" fmla="*/ 1050757 h 1114926"/>
                <a:gd name="connsiteX61" fmla="*/ 3152274 w 3601452"/>
                <a:gd name="connsiteY61" fmla="*/ 986589 h 1114926"/>
                <a:gd name="connsiteX62" fmla="*/ 3224463 w 3601452"/>
                <a:gd name="connsiteY62" fmla="*/ 938463 h 1114926"/>
                <a:gd name="connsiteX63" fmla="*/ 3312695 w 3601452"/>
                <a:gd name="connsiteY63" fmla="*/ 842210 h 1114926"/>
                <a:gd name="connsiteX64" fmla="*/ 3360821 w 3601452"/>
                <a:gd name="connsiteY64" fmla="*/ 794084 h 1114926"/>
                <a:gd name="connsiteX65" fmla="*/ 3392905 w 3601452"/>
                <a:gd name="connsiteY65" fmla="*/ 770021 h 1114926"/>
                <a:gd name="connsiteX66" fmla="*/ 3457074 w 3601452"/>
                <a:gd name="connsiteY66" fmla="*/ 721894 h 1114926"/>
                <a:gd name="connsiteX67" fmla="*/ 3481137 w 3601452"/>
                <a:gd name="connsiteY67" fmla="*/ 705852 h 1114926"/>
                <a:gd name="connsiteX68" fmla="*/ 3529263 w 3601452"/>
                <a:gd name="connsiteY68" fmla="*/ 697831 h 1114926"/>
                <a:gd name="connsiteX69" fmla="*/ 3553326 w 3601452"/>
                <a:gd name="connsiteY69" fmla="*/ 689810 h 1114926"/>
                <a:gd name="connsiteX70" fmla="*/ 3593431 w 3601452"/>
                <a:gd name="connsiteY70" fmla="*/ 641684 h 1114926"/>
                <a:gd name="connsiteX71" fmla="*/ 3601452 w 3601452"/>
                <a:gd name="connsiteY71" fmla="*/ 617621 h 1114926"/>
                <a:gd name="connsiteX72" fmla="*/ 3537284 w 3601452"/>
                <a:gd name="connsiteY72" fmla="*/ 553452 h 1114926"/>
                <a:gd name="connsiteX73" fmla="*/ 3521242 w 3601452"/>
                <a:gd name="connsiteY73" fmla="*/ 529389 h 1114926"/>
                <a:gd name="connsiteX74" fmla="*/ 3457074 w 3601452"/>
                <a:gd name="connsiteY74" fmla="*/ 497305 h 1114926"/>
                <a:gd name="connsiteX75" fmla="*/ 3416968 w 3601452"/>
                <a:gd name="connsiteY75" fmla="*/ 473242 h 1114926"/>
                <a:gd name="connsiteX76" fmla="*/ 3304674 w 3601452"/>
                <a:gd name="connsiteY76" fmla="*/ 417094 h 1114926"/>
                <a:gd name="connsiteX77" fmla="*/ 3216442 w 3601452"/>
                <a:gd name="connsiteY77" fmla="*/ 360947 h 1114926"/>
                <a:gd name="connsiteX78" fmla="*/ 3192379 w 3601452"/>
                <a:gd name="connsiteY78" fmla="*/ 328863 h 1114926"/>
                <a:gd name="connsiteX79" fmla="*/ 3168316 w 3601452"/>
                <a:gd name="connsiteY79" fmla="*/ 304800 h 1114926"/>
                <a:gd name="connsiteX80" fmla="*/ 3144252 w 3601452"/>
                <a:gd name="connsiteY80" fmla="*/ 272715 h 1114926"/>
                <a:gd name="connsiteX81" fmla="*/ 3088105 w 3601452"/>
                <a:gd name="connsiteY81" fmla="*/ 184484 h 1114926"/>
                <a:gd name="connsiteX82" fmla="*/ 3056021 w 3601452"/>
                <a:gd name="connsiteY82" fmla="*/ 136357 h 1114926"/>
                <a:gd name="connsiteX83" fmla="*/ 3023937 w 3601452"/>
                <a:gd name="connsiteY83" fmla="*/ 88231 h 1114926"/>
                <a:gd name="connsiteX84" fmla="*/ 3007895 w 3601452"/>
                <a:gd name="connsiteY84" fmla="*/ 64168 h 1114926"/>
                <a:gd name="connsiteX85" fmla="*/ 2999874 w 3601452"/>
                <a:gd name="connsiteY85" fmla="*/ 0 h 1114926"/>
                <a:gd name="connsiteX86" fmla="*/ 160421 w 3601452"/>
                <a:gd name="connsiteY86" fmla="*/ 8021 h 1114926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59042"/>
                <a:gd name="connsiteX1" fmla="*/ 152400 w 3601452"/>
                <a:gd name="connsiteY1" fmla="*/ 32084 h 1159042"/>
                <a:gd name="connsiteX2" fmla="*/ 144379 w 3601452"/>
                <a:gd name="connsiteY2" fmla="*/ 64168 h 1159042"/>
                <a:gd name="connsiteX3" fmla="*/ 128337 w 3601452"/>
                <a:gd name="connsiteY3" fmla="*/ 88231 h 1159042"/>
                <a:gd name="connsiteX4" fmla="*/ 112295 w 3601452"/>
                <a:gd name="connsiteY4" fmla="*/ 144378 h 1159042"/>
                <a:gd name="connsiteX5" fmla="*/ 136358 w 3601452"/>
                <a:gd name="connsiteY5" fmla="*/ 192505 h 1159042"/>
                <a:gd name="connsiteX6" fmla="*/ 128337 w 3601452"/>
                <a:gd name="connsiteY6" fmla="*/ 224589 h 1159042"/>
                <a:gd name="connsiteX7" fmla="*/ 112295 w 3601452"/>
                <a:gd name="connsiteY7" fmla="*/ 248652 h 1159042"/>
                <a:gd name="connsiteX8" fmla="*/ 72189 w 3601452"/>
                <a:gd name="connsiteY8" fmla="*/ 328863 h 1159042"/>
                <a:gd name="connsiteX9" fmla="*/ 48126 w 3601452"/>
                <a:gd name="connsiteY9" fmla="*/ 368968 h 1159042"/>
                <a:gd name="connsiteX10" fmla="*/ 32084 w 3601452"/>
                <a:gd name="connsiteY10" fmla="*/ 393031 h 1159042"/>
                <a:gd name="connsiteX11" fmla="*/ 0 w 3601452"/>
                <a:gd name="connsiteY11" fmla="*/ 417094 h 1159042"/>
                <a:gd name="connsiteX12" fmla="*/ 8021 w 3601452"/>
                <a:gd name="connsiteY12" fmla="*/ 449178 h 1159042"/>
                <a:gd name="connsiteX13" fmla="*/ 24063 w 3601452"/>
                <a:gd name="connsiteY13" fmla="*/ 497305 h 1159042"/>
                <a:gd name="connsiteX14" fmla="*/ 40105 w 3601452"/>
                <a:gd name="connsiteY14" fmla="*/ 553452 h 1159042"/>
                <a:gd name="connsiteX15" fmla="*/ 56147 w 3601452"/>
                <a:gd name="connsiteY15" fmla="*/ 577515 h 1159042"/>
                <a:gd name="connsiteX16" fmla="*/ 72189 w 3601452"/>
                <a:gd name="connsiteY16" fmla="*/ 641684 h 1159042"/>
                <a:gd name="connsiteX17" fmla="*/ 88231 w 3601452"/>
                <a:gd name="connsiteY17" fmla="*/ 673768 h 1159042"/>
                <a:gd name="connsiteX18" fmla="*/ 120316 w 3601452"/>
                <a:gd name="connsiteY18" fmla="*/ 786063 h 1159042"/>
                <a:gd name="connsiteX19" fmla="*/ 152400 w 3601452"/>
                <a:gd name="connsiteY19" fmla="*/ 890336 h 1159042"/>
                <a:gd name="connsiteX20" fmla="*/ 248652 w 3601452"/>
                <a:gd name="connsiteY20" fmla="*/ 970547 h 1159042"/>
                <a:gd name="connsiteX21" fmla="*/ 280737 w 3601452"/>
                <a:gd name="connsiteY21" fmla="*/ 1002631 h 1159042"/>
                <a:gd name="connsiteX22" fmla="*/ 336884 w 3601452"/>
                <a:gd name="connsiteY22" fmla="*/ 1018673 h 1159042"/>
                <a:gd name="connsiteX23" fmla="*/ 360947 w 3601452"/>
                <a:gd name="connsiteY23" fmla="*/ 1026694 h 1159042"/>
                <a:gd name="connsiteX24" fmla="*/ 401052 w 3601452"/>
                <a:gd name="connsiteY24" fmla="*/ 1018673 h 1159042"/>
                <a:gd name="connsiteX25" fmla="*/ 633663 w 3601452"/>
                <a:gd name="connsiteY25" fmla="*/ 994610 h 1159042"/>
                <a:gd name="connsiteX26" fmla="*/ 721895 w 3601452"/>
                <a:gd name="connsiteY26" fmla="*/ 922421 h 1159042"/>
                <a:gd name="connsiteX27" fmla="*/ 753979 w 3601452"/>
                <a:gd name="connsiteY27" fmla="*/ 938463 h 1159042"/>
                <a:gd name="connsiteX28" fmla="*/ 770021 w 3601452"/>
                <a:gd name="connsiteY28" fmla="*/ 962526 h 1159042"/>
                <a:gd name="connsiteX29" fmla="*/ 850231 w 3601452"/>
                <a:gd name="connsiteY29" fmla="*/ 1002631 h 1159042"/>
                <a:gd name="connsiteX30" fmla="*/ 954505 w 3601452"/>
                <a:gd name="connsiteY30" fmla="*/ 986589 h 1159042"/>
                <a:gd name="connsiteX31" fmla="*/ 1187116 w 3601452"/>
                <a:gd name="connsiteY31" fmla="*/ 858252 h 1159042"/>
                <a:gd name="connsiteX32" fmla="*/ 1235242 w 3601452"/>
                <a:gd name="connsiteY32" fmla="*/ 818147 h 1159042"/>
                <a:gd name="connsiteX33" fmla="*/ 1307431 w 3601452"/>
                <a:gd name="connsiteY33" fmla="*/ 786063 h 1159042"/>
                <a:gd name="connsiteX34" fmla="*/ 1387642 w 3601452"/>
                <a:gd name="connsiteY34" fmla="*/ 729915 h 1159042"/>
                <a:gd name="connsiteX35" fmla="*/ 1411705 w 3601452"/>
                <a:gd name="connsiteY35" fmla="*/ 713873 h 1159042"/>
                <a:gd name="connsiteX36" fmla="*/ 1467852 w 3601452"/>
                <a:gd name="connsiteY36" fmla="*/ 818147 h 1159042"/>
                <a:gd name="connsiteX37" fmla="*/ 1483895 w 3601452"/>
                <a:gd name="connsiteY37" fmla="*/ 858252 h 1159042"/>
                <a:gd name="connsiteX38" fmla="*/ 1616242 w 3601452"/>
                <a:gd name="connsiteY38" fmla="*/ 778042 h 1159042"/>
                <a:gd name="connsiteX39" fmla="*/ 1628274 w 3601452"/>
                <a:gd name="connsiteY39" fmla="*/ 766010 h 1159042"/>
                <a:gd name="connsiteX40" fmla="*/ 1736558 w 3601452"/>
                <a:gd name="connsiteY40" fmla="*/ 846221 h 1159042"/>
                <a:gd name="connsiteX41" fmla="*/ 1892968 w 3601452"/>
                <a:gd name="connsiteY41" fmla="*/ 1114926 h 1159042"/>
                <a:gd name="connsiteX42" fmla="*/ 1824789 w 3601452"/>
                <a:gd name="connsiteY42" fmla="*/ 958516 h 1159042"/>
                <a:gd name="connsiteX43" fmla="*/ 1900989 w 3601452"/>
                <a:gd name="connsiteY43" fmla="*/ 922421 h 1159042"/>
                <a:gd name="connsiteX44" fmla="*/ 1965158 w 3601452"/>
                <a:gd name="connsiteY44" fmla="*/ 906378 h 1159042"/>
                <a:gd name="connsiteX45" fmla="*/ 2189747 w 3601452"/>
                <a:gd name="connsiteY45" fmla="*/ 882315 h 1159042"/>
                <a:gd name="connsiteX46" fmla="*/ 2245895 w 3601452"/>
                <a:gd name="connsiteY46" fmla="*/ 858252 h 1159042"/>
                <a:gd name="connsiteX47" fmla="*/ 2302042 w 3601452"/>
                <a:gd name="connsiteY47" fmla="*/ 850231 h 1159042"/>
                <a:gd name="connsiteX48" fmla="*/ 2446421 w 3601452"/>
                <a:gd name="connsiteY48" fmla="*/ 826168 h 1159042"/>
                <a:gd name="connsiteX49" fmla="*/ 2502568 w 3601452"/>
                <a:gd name="connsiteY49" fmla="*/ 810126 h 1159042"/>
                <a:gd name="connsiteX50" fmla="*/ 2606842 w 3601452"/>
                <a:gd name="connsiteY50" fmla="*/ 802105 h 1159042"/>
                <a:gd name="connsiteX51" fmla="*/ 2662989 w 3601452"/>
                <a:gd name="connsiteY51" fmla="*/ 810126 h 1159042"/>
                <a:gd name="connsiteX52" fmla="*/ 2751221 w 3601452"/>
                <a:gd name="connsiteY52" fmla="*/ 858252 h 1159042"/>
                <a:gd name="connsiteX53" fmla="*/ 2783305 w 3601452"/>
                <a:gd name="connsiteY53" fmla="*/ 890336 h 1159042"/>
                <a:gd name="connsiteX54" fmla="*/ 2807368 w 3601452"/>
                <a:gd name="connsiteY54" fmla="*/ 898357 h 1159042"/>
                <a:gd name="connsiteX55" fmla="*/ 2831431 w 3601452"/>
                <a:gd name="connsiteY55" fmla="*/ 938463 h 1159042"/>
                <a:gd name="connsiteX56" fmla="*/ 2879558 w 3601452"/>
                <a:gd name="connsiteY56" fmla="*/ 986589 h 1159042"/>
                <a:gd name="connsiteX57" fmla="*/ 2903621 w 3601452"/>
                <a:gd name="connsiteY57" fmla="*/ 1010652 h 1159042"/>
                <a:gd name="connsiteX58" fmla="*/ 2919663 w 3601452"/>
                <a:gd name="connsiteY58" fmla="*/ 1034715 h 1159042"/>
                <a:gd name="connsiteX59" fmla="*/ 2943726 w 3601452"/>
                <a:gd name="connsiteY59" fmla="*/ 1050757 h 1159042"/>
                <a:gd name="connsiteX60" fmla="*/ 2959768 w 3601452"/>
                <a:gd name="connsiteY60" fmla="*/ 1066800 h 1159042"/>
                <a:gd name="connsiteX61" fmla="*/ 3039979 w 3601452"/>
                <a:gd name="connsiteY61" fmla="*/ 1050757 h 1159042"/>
                <a:gd name="connsiteX62" fmla="*/ 3152274 w 3601452"/>
                <a:gd name="connsiteY62" fmla="*/ 986589 h 1159042"/>
                <a:gd name="connsiteX63" fmla="*/ 3224463 w 3601452"/>
                <a:gd name="connsiteY63" fmla="*/ 938463 h 1159042"/>
                <a:gd name="connsiteX64" fmla="*/ 3312695 w 3601452"/>
                <a:gd name="connsiteY64" fmla="*/ 842210 h 1159042"/>
                <a:gd name="connsiteX65" fmla="*/ 3360821 w 3601452"/>
                <a:gd name="connsiteY65" fmla="*/ 794084 h 1159042"/>
                <a:gd name="connsiteX66" fmla="*/ 3392905 w 3601452"/>
                <a:gd name="connsiteY66" fmla="*/ 770021 h 1159042"/>
                <a:gd name="connsiteX67" fmla="*/ 3457074 w 3601452"/>
                <a:gd name="connsiteY67" fmla="*/ 721894 h 1159042"/>
                <a:gd name="connsiteX68" fmla="*/ 3481137 w 3601452"/>
                <a:gd name="connsiteY68" fmla="*/ 705852 h 1159042"/>
                <a:gd name="connsiteX69" fmla="*/ 3529263 w 3601452"/>
                <a:gd name="connsiteY69" fmla="*/ 697831 h 1159042"/>
                <a:gd name="connsiteX70" fmla="*/ 3553326 w 3601452"/>
                <a:gd name="connsiteY70" fmla="*/ 689810 h 1159042"/>
                <a:gd name="connsiteX71" fmla="*/ 3593431 w 3601452"/>
                <a:gd name="connsiteY71" fmla="*/ 641684 h 1159042"/>
                <a:gd name="connsiteX72" fmla="*/ 3601452 w 3601452"/>
                <a:gd name="connsiteY72" fmla="*/ 617621 h 1159042"/>
                <a:gd name="connsiteX73" fmla="*/ 3537284 w 3601452"/>
                <a:gd name="connsiteY73" fmla="*/ 553452 h 1159042"/>
                <a:gd name="connsiteX74" fmla="*/ 3521242 w 3601452"/>
                <a:gd name="connsiteY74" fmla="*/ 529389 h 1159042"/>
                <a:gd name="connsiteX75" fmla="*/ 3457074 w 3601452"/>
                <a:gd name="connsiteY75" fmla="*/ 497305 h 1159042"/>
                <a:gd name="connsiteX76" fmla="*/ 3416968 w 3601452"/>
                <a:gd name="connsiteY76" fmla="*/ 473242 h 1159042"/>
                <a:gd name="connsiteX77" fmla="*/ 3304674 w 3601452"/>
                <a:gd name="connsiteY77" fmla="*/ 417094 h 1159042"/>
                <a:gd name="connsiteX78" fmla="*/ 3216442 w 3601452"/>
                <a:gd name="connsiteY78" fmla="*/ 360947 h 1159042"/>
                <a:gd name="connsiteX79" fmla="*/ 3192379 w 3601452"/>
                <a:gd name="connsiteY79" fmla="*/ 328863 h 1159042"/>
                <a:gd name="connsiteX80" fmla="*/ 3168316 w 3601452"/>
                <a:gd name="connsiteY80" fmla="*/ 304800 h 1159042"/>
                <a:gd name="connsiteX81" fmla="*/ 3144252 w 3601452"/>
                <a:gd name="connsiteY81" fmla="*/ 272715 h 1159042"/>
                <a:gd name="connsiteX82" fmla="*/ 3088105 w 3601452"/>
                <a:gd name="connsiteY82" fmla="*/ 184484 h 1159042"/>
                <a:gd name="connsiteX83" fmla="*/ 3056021 w 3601452"/>
                <a:gd name="connsiteY83" fmla="*/ 136357 h 1159042"/>
                <a:gd name="connsiteX84" fmla="*/ 3023937 w 3601452"/>
                <a:gd name="connsiteY84" fmla="*/ 88231 h 1159042"/>
                <a:gd name="connsiteX85" fmla="*/ 3007895 w 3601452"/>
                <a:gd name="connsiteY85" fmla="*/ 64168 h 1159042"/>
                <a:gd name="connsiteX86" fmla="*/ 2999874 w 3601452"/>
                <a:gd name="connsiteY86" fmla="*/ 0 h 1159042"/>
                <a:gd name="connsiteX87" fmla="*/ 160421 w 3601452"/>
                <a:gd name="connsiteY87" fmla="*/ 8021 h 1159042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127626"/>
                <a:gd name="connsiteX1" fmla="*/ 152400 w 3601452"/>
                <a:gd name="connsiteY1" fmla="*/ 32084 h 1127626"/>
                <a:gd name="connsiteX2" fmla="*/ 144379 w 3601452"/>
                <a:gd name="connsiteY2" fmla="*/ 64168 h 1127626"/>
                <a:gd name="connsiteX3" fmla="*/ 128337 w 3601452"/>
                <a:gd name="connsiteY3" fmla="*/ 88231 h 1127626"/>
                <a:gd name="connsiteX4" fmla="*/ 112295 w 3601452"/>
                <a:gd name="connsiteY4" fmla="*/ 144378 h 1127626"/>
                <a:gd name="connsiteX5" fmla="*/ 136358 w 3601452"/>
                <a:gd name="connsiteY5" fmla="*/ 192505 h 1127626"/>
                <a:gd name="connsiteX6" fmla="*/ 128337 w 3601452"/>
                <a:gd name="connsiteY6" fmla="*/ 224589 h 1127626"/>
                <a:gd name="connsiteX7" fmla="*/ 112295 w 3601452"/>
                <a:gd name="connsiteY7" fmla="*/ 248652 h 1127626"/>
                <a:gd name="connsiteX8" fmla="*/ 72189 w 3601452"/>
                <a:gd name="connsiteY8" fmla="*/ 328863 h 1127626"/>
                <a:gd name="connsiteX9" fmla="*/ 48126 w 3601452"/>
                <a:gd name="connsiteY9" fmla="*/ 368968 h 1127626"/>
                <a:gd name="connsiteX10" fmla="*/ 32084 w 3601452"/>
                <a:gd name="connsiteY10" fmla="*/ 393031 h 1127626"/>
                <a:gd name="connsiteX11" fmla="*/ 0 w 3601452"/>
                <a:gd name="connsiteY11" fmla="*/ 417094 h 1127626"/>
                <a:gd name="connsiteX12" fmla="*/ 8021 w 3601452"/>
                <a:gd name="connsiteY12" fmla="*/ 449178 h 1127626"/>
                <a:gd name="connsiteX13" fmla="*/ 24063 w 3601452"/>
                <a:gd name="connsiteY13" fmla="*/ 497305 h 1127626"/>
                <a:gd name="connsiteX14" fmla="*/ 40105 w 3601452"/>
                <a:gd name="connsiteY14" fmla="*/ 553452 h 1127626"/>
                <a:gd name="connsiteX15" fmla="*/ 56147 w 3601452"/>
                <a:gd name="connsiteY15" fmla="*/ 577515 h 1127626"/>
                <a:gd name="connsiteX16" fmla="*/ 72189 w 3601452"/>
                <a:gd name="connsiteY16" fmla="*/ 641684 h 1127626"/>
                <a:gd name="connsiteX17" fmla="*/ 88231 w 3601452"/>
                <a:gd name="connsiteY17" fmla="*/ 673768 h 1127626"/>
                <a:gd name="connsiteX18" fmla="*/ 120316 w 3601452"/>
                <a:gd name="connsiteY18" fmla="*/ 786063 h 1127626"/>
                <a:gd name="connsiteX19" fmla="*/ 152400 w 3601452"/>
                <a:gd name="connsiteY19" fmla="*/ 890336 h 1127626"/>
                <a:gd name="connsiteX20" fmla="*/ 248652 w 3601452"/>
                <a:gd name="connsiteY20" fmla="*/ 970547 h 1127626"/>
                <a:gd name="connsiteX21" fmla="*/ 280737 w 3601452"/>
                <a:gd name="connsiteY21" fmla="*/ 1002631 h 1127626"/>
                <a:gd name="connsiteX22" fmla="*/ 336884 w 3601452"/>
                <a:gd name="connsiteY22" fmla="*/ 1018673 h 1127626"/>
                <a:gd name="connsiteX23" fmla="*/ 360947 w 3601452"/>
                <a:gd name="connsiteY23" fmla="*/ 1026694 h 1127626"/>
                <a:gd name="connsiteX24" fmla="*/ 401052 w 3601452"/>
                <a:gd name="connsiteY24" fmla="*/ 1018673 h 1127626"/>
                <a:gd name="connsiteX25" fmla="*/ 633663 w 3601452"/>
                <a:gd name="connsiteY25" fmla="*/ 994610 h 1127626"/>
                <a:gd name="connsiteX26" fmla="*/ 721895 w 3601452"/>
                <a:gd name="connsiteY26" fmla="*/ 922421 h 1127626"/>
                <a:gd name="connsiteX27" fmla="*/ 753979 w 3601452"/>
                <a:gd name="connsiteY27" fmla="*/ 938463 h 1127626"/>
                <a:gd name="connsiteX28" fmla="*/ 770021 w 3601452"/>
                <a:gd name="connsiteY28" fmla="*/ 962526 h 1127626"/>
                <a:gd name="connsiteX29" fmla="*/ 850231 w 3601452"/>
                <a:gd name="connsiteY29" fmla="*/ 1002631 h 1127626"/>
                <a:gd name="connsiteX30" fmla="*/ 954505 w 3601452"/>
                <a:gd name="connsiteY30" fmla="*/ 986589 h 1127626"/>
                <a:gd name="connsiteX31" fmla="*/ 1187116 w 3601452"/>
                <a:gd name="connsiteY31" fmla="*/ 858252 h 1127626"/>
                <a:gd name="connsiteX32" fmla="*/ 1235242 w 3601452"/>
                <a:gd name="connsiteY32" fmla="*/ 818147 h 1127626"/>
                <a:gd name="connsiteX33" fmla="*/ 1307431 w 3601452"/>
                <a:gd name="connsiteY33" fmla="*/ 786063 h 1127626"/>
                <a:gd name="connsiteX34" fmla="*/ 1387642 w 3601452"/>
                <a:gd name="connsiteY34" fmla="*/ 729915 h 1127626"/>
                <a:gd name="connsiteX35" fmla="*/ 1411705 w 3601452"/>
                <a:gd name="connsiteY35" fmla="*/ 713873 h 1127626"/>
                <a:gd name="connsiteX36" fmla="*/ 1467852 w 3601452"/>
                <a:gd name="connsiteY36" fmla="*/ 818147 h 1127626"/>
                <a:gd name="connsiteX37" fmla="*/ 1483895 w 3601452"/>
                <a:gd name="connsiteY37" fmla="*/ 858252 h 1127626"/>
                <a:gd name="connsiteX38" fmla="*/ 1616242 w 3601452"/>
                <a:gd name="connsiteY38" fmla="*/ 778042 h 1127626"/>
                <a:gd name="connsiteX39" fmla="*/ 1628274 w 3601452"/>
                <a:gd name="connsiteY39" fmla="*/ 766010 h 1127626"/>
                <a:gd name="connsiteX40" fmla="*/ 1736558 w 3601452"/>
                <a:gd name="connsiteY40" fmla="*/ 846221 h 1127626"/>
                <a:gd name="connsiteX41" fmla="*/ 1892968 w 3601452"/>
                <a:gd name="connsiteY41" fmla="*/ 1114926 h 1127626"/>
                <a:gd name="connsiteX42" fmla="*/ 1900989 w 3601452"/>
                <a:gd name="connsiteY42" fmla="*/ 922421 h 1127626"/>
                <a:gd name="connsiteX43" fmla="*/ 1965158 w 3601452"/>
                <a:gd name="connsiteY43" fmla="*/ 906378 h 1127626"/>
                <a:gd name="connsiteX44" fmla="*/ 2189747 w 3601452"/>
                <a:gd name="connsiteY44" fmla="*/ 882315 h 1127626"/>
                <a:gd name="connsiteX45" fmla="*/ 2245895 w 3601452"/>
                <a:gd name="connsiteY45" fmla="*/ 858252 h 1127626"/>
                <a:gd name="connsiteX46" fmla="*/ 2302042 w 3601452"/>
                <a:gd name="connsiteY46" fmla="*/ 850231 h 1127626"/>
                <a:gd name="connsiteX47" fmla="*/ 2446421 w 3601452"/>
                <a:gd name="connsiteY47" fmla="*/ 826168 h 1127626"/>
                <a:gd name="connsiteX48" fmla="*/ 2502568 w 3601452"/>
                <a:gd name="connsiteY48" fmla="*/ 810126 h 1127626"/>
                <a:gd name="connsiteX49" fmla="*/ 2606842 w 3601452"/>
                <a:gd name="connsiteY49" fmla="*/ 802105 h 1127626"/>
                <a:gd name="connsiteX50" fmla="*/ 2662989 w 3601452"/>
                <a:gd name="connsiteY50" fmla="*/ 810126 h 1127626"/>
                <a:gd name="connsiteX51" fmla="*/ 2751221 w 3601452"/>
                <a:gd name="connsiteY51" fmla="*/ 858252 h 1127626"/>
                <a:gd name="connsiteX52" fmla="*/ 2783305 w 3601452"/>
                <a:gd name="connsiteY52" fmla="*/ 890336 h 1127626"/>
                <a:gd name="connsiteX53" fmla="*/ 2807368 w 3601452"/>
                <a:gd name="connsiteY53" fmla="*/ 898357 h 1127626"/>
                <a:gd name="connsiteX54" fmla="*/ 2831431 w 3601452"/>
                <a:gd name="connsiteY54" fmla="*/ 938463 h 1127626"/>
                <a:gd name="connsiteX55" fmla="*/ 2879558 w 3601452"/>
                <a:gd name="connsiteY55" fmla="*/ 986589 h 1127626"/>
                <a:gd name="connsiteX56" fmla="*/ 2903621 w 3601452"/>
                <a:gd name="connsiteY56" fmla="*/ 1010652 h 1127626"/>
                <a:gd name="connsiteX57" fmla="*/ 2919663 w 3601452"/>
                <a:gd name="connsiteY57" fmla="*/ 1034715 h 1127626"/>
                <a:gd name="connsiteX58" fmla="*/ 2943726 w 3601452"/>
                <a:gd name="connsiteY58" fmla="*/ 1050757 h 1127626"/>
                <a:gd name="connsiteX59" fmla="*/ 2959768 w 3601452"/>
                <a:gd name="connsiteY59" fmla="*/ 1066800 h 1127626"/>
                <a:gd name="connsiteX60" fmla="*/ 3039979 w 3601452"/>
                <a:gd name="connsiteY60" fmla="*/ 1050757 h 1127626"/>
                <a:gd name="connsiteX61" fmla="*/ 3152274 w 3601452"/>
                <a:gd name="connsiteY61" fmla="*/ 986589 h 1127626"/>
                <a:gd name="connsiteX62" fmla="*/ 3224463 w 3601452"/>
                <a:gd name="connsiteY62" fmla="*/ 938463 h 1127626"/>
                <a:gd name="connsiteX63" fmla="*/ 3312695 w 3601452"/>
                <a:gd name="connsiteY63" fmla="*/ 842210 h 1127626"/>
                <a:gd name="connsiteX64" fmla="*/ 3360821 w 3601452"/>
                <a:gd name="connsiteY64" fmla="*/ 794084 h 1127626"/>
                <a:gd name="connsiteX65" fmla="*/ 3392905 w 3601452"/>
                <a:gd name="connsiteY65" fmla="*/ 770021 h 1127626"/>
                <a:gd name="connsiteX66" fmla="*/ 3457074 w 3601452"/>
                <a:gd name="connsiteY66" fmla="*/ 721894 h 1127626"/>
                <a:gd name="connsiteX67" fmla="*/ 3481137 w 3601452"/>
                <a:gd name="connsiteY67" fmla="*/ 705852 h 1127626"/>
                <a:gd name="connsiteX68" fmla="*/ 3529263 w 3601452"/>
                <a:gd name="connsiteY68" fmla="*/ 697831 h 1127626"/>
                <a:gd name="connsiteX69" fmla="*/ 3553326 w 3601452"/>
                <a:gd name="connsiteY69" fmla="*/ 689810 h 1127626"/>
                <a:gd name="connsiteX70" fmla="*/ 3593431 w 3601452"/>
                <a:gd name="connsiteY70" fmla="*/ 641684 h 1127626"/>
                <a:gd name="connsiteX71" fmla="*/ 3601452 w 3601452"/>
                <a:gd name="connsiteY71" fmla="*/ 617621 h 1127626"/>
                <a:gd name="connsiteX72" fmla="*/ 3537284 w 3601452"/>
                <a:gd name="connsiteY72" fmla="*/ 553452 h 1127626"/>
                <a:gd name="connsiteX73" fmla="*/ 3521242 w 3601452"/>
                <a:gd name="connsiteY73" fmla="*/ 529389 h 1127626"/>
                <a:gd name="connsiteX74" fmla="*/ 3457074 w 3601452"/>
                <a:gd name="connsiteY74" fmla="*/ 497305 h 1127626"/>
                <a:gd name="connsiteX75" fmla="*/ 3416968 w 3601452"/>
                <a:gd name="connsiteY75" fmla="*/ 473242 h 1127626"/>
                <a:gd name="connsiteX76" fmla="*/ 3304674 w 3601452"/>
                <a:gd name="connsiteY76" fmla="*/ 417094 h 1127626"/>
                <a:gd name="connsiteX77" fmla="*/ 3216442 w 3601452"/>
                <a:gd name="connsiteY77" fmla="*/ 360947 h 1127626"/>
                <a:gd name="connsiteX78" fmla="*/ 3192379 w 3601452"/>
                <a:gd name="connsiteY78" fmla="*/ 328863 h 1127626"/>
                <a:gd name="connsiteX79" fmla="*/ 3168316 w 3601452"/>
                <a:gd name="connsiteY79" fmla="*/ 304800 h 1127626"/>
                <a:gd name="connsiteX80" fmla="*/ 3144252 w 3601452"/>
                <a:gd name="connsiteY80" fmla="*/ 272715 h 1127626"/>
                <a:gd name="connsiteX81" fmla="*/ 3088105 w 3601452"/>
                <a:gd name="connsiteY81" fmla="*/ 184484 h 1127626"/>
                <a:gd name="connsiteX82" fmla="*/ 3056021 w 3601452"/>
                <a:gd name="connsiteY82" fmla="*/ 136357 h 1127626"/>
                <a:gd name="connsiteX83" fmla="*/ 3023937 w 3601452"/>
                <a:gd name="connsiteY83" fmla="*/ 88231 h 1127626"/>
                <a:gd name="connsiteX84" fmla="*/ 3007895 w 3601452"/>
                <a:gd name="connsiteY84" fmla="*/ 64168 h 1127626"/>
                <a:gd name="connsiteX85" fmla="*/ 2999874 w 3601452"/>
                <a:gd name="connsiteY85" fmla="*/ 0 h 1127626"/>
                <a:gd name="connsiteX86" fmla="*/ 160421 w 3601452"/>
                <a:gd name="connsiteY86" fmla="*/ 8021 h 1127626"/>
                <a:gd name="connsiteX0" fmla="*/ 160421 w 3601452"/>
                <a:gd name="connsiteY0" fmla="*/ 8021 h 1066800"/>
                <a:gd name="connsiteX1" fmla="*/ 152400 w 3601452"/>
                <a:gd name="connsiteY1" fmla="*/ 32084 h 1066800"/>
                <a:gd name="connsiteX2" fmla="*/ 144379 w 3601452"/>
                <a:gd name="connsiteY2" fmla="*/ 64168 h 1066800"/>
                <a:gd name="connsiteX3" fmla="*/ 128337 w 3601452"/>
                <a:gd name="connsiteY3" fmla="*/ 88231 h 1066800"/>
                <a:gd name="connsiteX4" fmla="*/ 112295 w 3601452"/>
                <a:gd name="connsiteY4" fmla="*/ 144378 h 1066800"/>
                <a:gd name="connsiteX5" fmla="*/ 136358 w 3601452"/>
                <a:gd name="connsiteY5" fmla="*/ 192505 h 1066800"/>
                <a:gd name="connsiteX6" fmla="*/ 128337 w 3601452"/>
                <a:gd name="connsiteY6" fmla="*/ 224589 h 1066800"/>
                <a:gd name="connsiteX7" fmla="*/ 112295 w 3601452"/>
                <a:gd name="connsiteY7" fmla="*/ 248652 h 1066800"/>
                <a:gd name="connsiteX8" fmla="*/ 72189 w 3601452"/>
                <a:gd name="connsiteY8" fmla="*/ 328863 h 1066800"/>
                <a:gd name="connsiteX9" fmla="*/ 48126 w 3601452"/>
                <a:gd name="connsiteY9" fmla="*/ 368968 h 1066800"/>
                <a:gd name="connsiteX10" fmla="*/ 32084 w 3601452"/>
                <a:gd name="connsiteY10" fmla="*/ 393031 h 1066800"/>
                <a:gd name="connsiteX11" fmla="*/ 0 w 3601452"/>
                <a:gd name="connsiteY11" fmla="*/ 417094 h 1066800"/>
                <a:gd name="connsiteX12" fmla="*/ 8021 w 3601452"/>
                <a:gd name="connsiteY12" fmla="*/ 449178 h 1066800"/>
                <a:gd name="connsiteX13" fmla="*/ 24063 w 3601452"/>
                <a:gd name="connsiteY13" fmla="*/ 497305 h 1066800"/>
                <a:gd name="connsiteX14" fmla="*/ 40105 w 3601452"/>
                <a:gd name="connsiteY14" fmla="*/ 553452 h 1066800"/>
                <a:gd name="connsiteX15" fmla="*/ 56147 w 3601452"/>
                <a:gd name="connsiteY15" fmla="*/ 577515 h 1066800"/>
                <a:gd name="connsiteX16" fmla="*/ 72189 w 3601452"/>
                <a:gd name="connsiteY16" fmla="*/ 641684 h 1066800"/>
                <a:gd name="connsiteX17" fmla="*/ 88231 w 3601452"/>
                <a:gd name="connsiteY17" fmla="*/ 673768 h 1066800"/>
                <a:gd name="connsiteX18" fmla="*/ 120316 w 3601452"/>
                <a:gd name="connsiteY18" fmla="*/ 786063 h 1066800"/>
                <a:gd name="connsiteX19" fmla="*/ 152400 w 3601452"/>
                <a:gd name="connsiteY19" fmla="*/ 890336 h 1066800"/>
                <a:gd name="connsiteX20" fmla="*/ 248652 w 3601452"/>
                <a:gd name="connsiteY20" fmla="*/ 970547 h 1066800"/>
                <a:gd name="connsiteX21" fmla="*/ 280737 w 3601452"/>
                <a:gd name="connsiteY21" fmla="*/ 1002631 h 1066800"/>
                <a:gd name="connsiteX22" fmla="*/ 336884 w 3601452"/>
                <a:gd name="connsiteY22" fmla="*/ 1018673 h 1066800"/>
                <a:gd name="connsiteX23" fmla="*/ 360947 w 3601452"/>
                <a:gd name="connsiteY23" fmla="*/ 1026694 h 1066800"/>
                <a:gd name="connsiteX24" fmla="*/ 401052 w 3601452"/>
                <a:gd name="connsiteY24" fmla="*/ 1018673 h 1066800"/>
                <a:gd name="connsiteX25" fmla="*/ 633663 w 3601452"/>
                <a:gd name="connsiteY25" fmla="*/ 994610 h 1066800"/>
                <a:gd name="connsiteX26" fmla="*/ 721895 w 3601452"/>
                <a:gd name="connsiteY26" fmla="*/ 922421 h 1066800"/>
                <a:gd name="connsiteX27" fmla="*/ 753979 w 3601452"/>
                <a:gd name="connsiteY27" fmla="*/ 938463 h 1066800"/>
                <a:gd name="connsiteX28" fmla="*/ 770021 w 3601452"/>
                <a:gd name="connsiteY28" fmla="*/ 962526 h 1066800"/>
                <a:gd name="connsiteX29" fmla="*/ 850231 w 3601452"/>
                <a:gd name="connsiteY29" fmla="*/ 1002631 h 1066800"/>
                <a:gd name="connsiteX30" fmla="*/ 954505 w 3601452"/>
                <a:gd name="connsiteY30" fmla="*/ 986589 h 1066800"/>
                <a:gd name="connsiteX31" fmla="*/ 1187116 w 3601452"/>
                <a:gd name="connsiteY31" fmla="*/ 858252 h 1066800"/>
                <a:gd name="connsiteX32" fmla="*/ 1235242 w 3601452"/>
                <a:gd name="connsiteY32" fmla="*/ 818147 h 1066800"/>
                <a:gd name="connsiteX33" fmla="*/ 1307431 w 3601452"/>
                <a:gd name="connsiteY33" fmla="*/ 786063 h 1066800"/>
                <a:gd name="connsiteX34" fmla="*/ 1387642 w 3601452"/>
                <a:gd name="connsiteY34" fmla="*/ 729915 h 1066800"/>
                <a:gd name="connsiteX35" fmla="*/ 1411705 w 3601452"/>
                <a:gd name="connsiteY35" fmla="*/ 713873 h 1066800"/>
                <a:gd name="connsiteX36" fmla="*/ 1467852 w 3601452"/>
                <a:gd name="connsiteY36" fmla="*/ 818147 h 1066800"/>
                <a:gd name="connsiteX37" fmla="*/ 1483895 w 3601452"/>
                <a:gd name="connsiteY37" fmla="*/ 858252 h 1066800"/>
                <a:gd name="connsiteX38" fmla="*/ 1616242 w 3601452"/>
                <a:gd name="connsiteY38" fmla="*/ 778042 h 1066800"/>
                <a:gd name="connsiteX39" fmla="*/ 1628274 w 3601452"/>
                <a:gd name="connsiteY39" fmla="*/ 766010 h 1066800"/>
                <a:gd name="connsiteX40" fmla="*/ 1736558 w 3601452"/>
                <a:gd name="connsiteY40" fmla="*/ 846221 h 1066800"/>
                <a:gd name="connsiteX41" fmla="*/ 1900989 w 3601452"/>
                <a:gd name="connsiteY41" fmla="*/ 922421 h 1066800"/>
                <a:gd name="connsiteX42" fmla="*/ 1965158 w 3601452"/>
                <a:gd name="connsiteY42" fmla="*/ 906378 h 1066800"/>
                <a:gd name="connsiteX43" fmla="*/ 2189747 w 3601452"/>
                <a:gd name="connsiteY43" fmla="*/ 882315 h 1066800"/>
                <a:gd name="connsiteX44" fmla="*/ 2245895 w 3601452"/>
                <a:gd name="connsiteY44" fmla="*/ 858252 h 1066800"/>
                <a:gd name="connsiteX45" fmla="*/ 2302042 w 3601452"/>
                <a:gd name="connsiteY45" fmla="*/ 850231 h 1066800"/>
                <a:gd name="connsiteX46" fmla="*/ 2446421 w 3601452"/>
                <a:gd name="connsiteY46" fmla="*/ 826168 h 1066800"/>
                <a:gd name="connsiteX47" fmla="*/ 2502568 w 3601452"/>
                <a:gd name="connsiteY47" fmla="*/ 810126 h 1066800"/>
                <a:gd name="connsiteX48" fmla="*/ 2606842 w 3601452"/>
                <a:gd name="connsiteY48" fmla="*/ 802105 h 1066800"/>
                <a:gd name="connsiteX49" fmla="*/ 2662989 w 3601452"/>
                <a:gd name="connsiteY49" fmla="*/ 810126 h 1066800"/>
                <a:gd name="connsiteX50" fmla="*/ 2751221 w 3601452"/>
                <a:gd name="connsiteY50" fmla="*/ 858252 h 1066800"/>
                <a:gd name="connsiteX51" fmla="*/ 2783305 w 3601452"/>
                <a:gd name="connsiteY51" fmla="*/ 890336 h 1066800"/>
                <a:gd name="connsiteX52" fmla="*/ 2807368 w 3601452"/>
                <a:gd name="connsiteY52" fmla="*/ 898357 h 1066800"/>
                <a:gd name="connsiteX53" fmla="*/ 2831431 w 3601452"/>
                <a:gd name="connsiteY53" fmla="*/ 938463 h 1066800"/>
                <a:gd name="connsiteX54" fmla="*/ 2879558 w 3601452"/>
                <a:gd name="connsiteY54" fmla="*/ 986589 h 1066800"/>
                <a:gd name="connsiteX55" fmla="*/ 2903621 w 3601452"/>
                <a:gd name="connsiteY55" fmla="*/ 1010652 h 1066800"/>
                <a:gd name="connsiteX56" fmla="*/ 2919663 w 3601452"/>
                <a:gd name="connsiteY56" fmla="*/ 1034715 h 1066800"/>
                <a:gd name="connsiteX57" fmla="*/ 2943726 w 3601452"/>
                <a:gd name="connsiteY57" fmla="*/ 1050757 h 1066800"/>
                <a:gd name="connsiteX58" fmla="*/ 2959768 w 3601452"/>
                <a:gd name="connsiteY58" fmla="*/ 1066800 h 1066800"/>
                <a:gd name="connsiteX59" fmla="*/ 3039979 w 3601452"/>
                <a:gd name="connsiteY59" fmla="*/ 1050757 h 1066800"/>
                <a:gd name="connsiteX60" fmla="*/ 3152274 w 3601452"/>
                <a:gd name="connsiteY60" fmla="*/ 986589 h 1066800"/>
                <a:gd name="connsiteX61" fmla="*/ 3224463 w 3601452"/>
                <a:gd name="connsiteY61" fmla="*/ 938463 h 1066800"/>
                <a:gd name="connsiteX62" fmla="*/ 3312695 w 3601452"/>
                <a:gd name="connsiteY62" fmla="*/ 842210 h 1066800"/>
                <a:gd name="connsiteX63" fmla="*/ 3360821 w 3601452"/>
                <a:gd name="connsiteY63" fmla="*/ 794084 h 1066800"/>
                <a:gd name="connsiteX64" fmla="*/ 3392905 w 3601452"/>
                <a:gd name="connsiteY64" fmla="*/ 770021 h 1066800"/>
                <a:gd name="connsiteX65" fmla="*/ 3457074 w 3601452"/>
                <a:gd name="connsiteY65" fmla="*/ 721894 h 1066800"/>
                <a:gd name="connsiteX66" fmla="*/ 3481137 w 3601452"/>
                <a:gd name="connsiteY66" fmla="*/ 705852 h 1066800"/>
                <a:gd name="connsiteX67" fmla="*/ 3529263 w 3601452"/>
                <a:gd name="connsiteY67" fmla="*/ 697831 h 1066800"/>
                <a:gd name="connsiteX68" fmla="*/ 3553326 w 3601452"/>
                <a:gd name="connsiteY68" fmla="*/ 689810 h 1066800"/>
                <a:gd name="connsiteX69" fmla="*/ 3593431 w 3601452"/>
                <a:gd name="connsiteY69" fmla="*/ 641684 h 1066800"/>
                <a:gd name="connsiteX70" fmla="*/ 3601452 w 3601452"/>
                <a:gd name="connsiteY70" fmla="*/ 617621 h 1066800"/>
                <a:gd name="connsiteX71" fmla="*/ 3537284 w 3601452"/>
                <a:gd name="connsiteY71" fmla="*/ 553452 h 1066800"/>
                <a:gd name="connsiteX72" fmla="*/ 3521242 w 3601452"/>
                <a:gd name="connsiteY72" fmla="*/ 529389 h 1066800"/>
                <a:gd name="connsiteX73" fmla="*/ 3457074 w 3601452"/>
                <a:gd name="connsiteY73" fmla="*/ 497305 h 1066800"/>
                <a:gd name="connsiteX74" fmla="*/ 3416968 w 3601452"/>
                <a:gd name="connsiteY74" fmla="*/ 473242 h 1066800"/>
                <a:gd name="connsiteX75" fmla="*/ 3304674 w 3601452"/>
                <a:gd name="connsiteY75" fmla="*/ 417094 h 1066800"/>
                <a:gd name="connsiteX76" fmla="*/ 3216442 w 3601452"/>
                <a:gd name="connsiteY76" fmla="*/ 360947 h 1066800"/>
                <a:gd name="connsiteX77" fmla="*/ 3192379 w 3601452"/>
                <a:gd name="connsiteY77" fmla="*/ 328863 h 1066800"/>
                <a:gd name="connsiteX78" fmla="*/ 3168316 w 3601452"/>
                <a:gd name="connsiteY78" fmla="*/ 304800 h 1066800"/>
                <a:gd name="connsiteX79" fmla="*/ 3144252 w 3601452"/>
                <a:gd name="connsiteY79" fmla="*/ 272715 h 1066800"/>
                <a:gd name="connsiteX80" fmla="*/ 3088105 w 3601452"/>
                <a:gd name="connsiteY80" fmla="*/ 184484 h 1066800"/>
                <a:gd name="connsiteX81" fmla="*/ 3056021 w 3601452"/>
                <a:gd name="connsiteY81" fmla="*/ 136357 h 1066800"/>
                <a:gd name="connsiteX82" fmla="*/ 3023937 w 3601452"/>
                <a:gd name="connsiteY82" fmla="*/ 88231 h 1066800"/>
                <a:gd name="connsiteX83" fmla="*/ 3007895 w 3601452"/>
                <a:gd name="connsiteY83" fmla="*/ 64168 h 1066800"/>
                <a:gd name="connsiteX84" fmla="*/ 2999874 w 3601452"/>
                <a:gd name="connsiteY84" fmla="*/ 0 h 1066800"/>
                <a:gd name="connsiteX85" fmla="*/ 160421 w 3601452"/>
                <a:gd name="connsiteY85" fmla="*/ 8021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601452" h="1066800">
                  <a:moveTo>
                    <a:pt x="160421" y="8021"/>
                  </a:moveTo>
                  <a:cubicBezTo>
                    <a:pt x="157747" y="16042"/>
                    <a:pt x="154723" y="23954"/>
                    <a:pt x="152400" y="32084"/>
                  </a:cubicBezTo>
                  <a:cubicBezTo>
                    <a:pt x="149372" y="42684"/>
                    <a:pt x="148721" y="54036"/>
                    <a:pt x="144379" y="64168"/>
                  </a:cubicBezTo>
                  <a:cubicBezTo>
                    <a:pt x="140582" y="73029"/>
                    <a:pt x="132648" y="79609"/>
                    <a:pt x="128337" y="88231"/>
                  </a:cubicBezTo>
                  <a:cubicBezTo>
                    <a:pt x="122583" y="99738"/>
                    <a:pt x="114865" y="134098"/>
                    <a:pt x="112295" y="144378"/>
                  </a:cubicBezTo>
                  <a:cubicBezTo>
                    <a:pt x="120405" y="156544"/>
                    <a:pt x="136358" y="175901"/>
                    <a:pt x="136358" y="192505"/>
                  </a:cubicBezTo>
                  <a:cubicBezTo>
                    <a:pt x="136358" y="203529"/>
                    <a:pt x="132679" y="214457"/>
                    <a:pt x="128337" y="224589"/>
                  </a:cubicBezTo>
                  <a:cubicBezTo>
                    <a:pt x="124540" y="233450"/>
                    <a:pt x="117642" y="240631"/>
                    <a:pt x="112295" y="248652"/>
                  </a:cubicBezTo>
                  <a:cubicBezTo>
                    <a:pt x="98038" y="305682"/>
                    <a:pt x="113118" y="260648"/>
                    <a:pt x="72189" y="328863"/>
                  </a:cubicBezTo>
                  <a:cubicBezTo>
                    <a:pt x="64168" y="342231"/>
                    <a:pt x="56389" y="355748"/>
                    <a:pt x="48126" y="368968"/>
                  </a:cubicBezTo>
                  <a:cubicBezTo>
                    <a:pt x="43017" y="377143"/>
                    <a:pt x="38901" y="386214"/>
                    <a:pt x="32084" y="393031"/>
                  </a:cubicBezTo>
                  <a:cubicBezTo>
                    <a:pt x="22631" y="402484"/>
                    <a:pt x="10695" y="409073"/>
                    <a:pt x="0" y="417094"/>
                  </a:cubicBezTo>
                  <a:cubicBezTo>
                    <a:pt x="2674" y="427789"/>
                    <a:pt x="4853" y="438619"/>
                    <a:pt x="8021" y="449178"/>
                  </a:cubicBezTo>
                  <a:cubicBezTo>
                    <a:pt x="12880" y="465375"/>
                    <a:pt x="19962" y="480900"/>
                    <a:pt x="24063" y="497305"/>
                  </a:cubicBezTo>
                  <a:cubicBezTo>
                    <a:pt x="26633" y="507585"/>
                    <a:pt x="34351" y="541945"/>
                    <a:pt x="40105" y="553452"/>
                  </a:cubicBezTo>
                  <a:cubicBezTo>
                    <a:pt x="44416" y="562074"/>
                    <a:pt x="51836" y="568893"/>
                    <a:pt x="56147" y="577515"/>
                  </a:cubicBezTo>
                  <a:cubicBezTo>
                    <a:pt x="68153" y="601526"/>
                    <a:pt x="63037" y="614226"/>
                    <a:pt x="72189" y="641684"/>
                  </a:cubicBezTo>
                  <a:cubicBezTo>
                    <a:pt x="75970" y="653027"/>
                    <a:pt x="84450" y="662425"/>
                    <a:pt x="88231" y="673768"/>
                  </a:cubicBezTo>
                  <a:cubicBezTo>
                    <a:pt x="100542" y="710700"/>
                    <a:pt x="110073" y="748505"/>
                    <a:pt x="120316" y="786063"/>
                  </a:cubicBezTo>
                  <a:cubicBezTo>
                    <a:pt x="124477" y="801321"/>
                    <a:pt x="138209" y="870823"/>
                    <a:pt x="152400" y="890336"/>
                  </a:cubicBezTo>
                  <a:cubicBezTo>
                    <a:pt x="222476" y="986691"/>
                    <a:pt x="174581" y="896479"/>
                    <a:pt x="248652" y="970547"/>
                  </a:cubicBezTo>
                  <a:cubicBezTo>
                    <a:pt x="259347" y="981242"/>
                    <a:pt x="267459" y="995389"/>
                    <a:pt x="280737" y="1002631"/>
                  </a:cubicBezTo>
                  <a:cubicBezTo>
                    <a:pt x="297825" y="1011952"/>
                    <a:pt x="318240" y="1013080"/>
                    <a:pt x="336884" y="1018673"/>
                  </a:cubicBezTo>
                  <a:cubicBezTo>
                    <a:pt x="344982" y="1021102"/>
                    <a:pt x="352926" y="1024020"/>
                    <a:pt x="360947" y="1026694"/>
                  </a:cubicBezTo>
                  <a:cubicBezTo>
                    <a:pt x="374315" y="1024020"/>
                    <a:pt x="387512" y="1020266"/>
                    <a:pt x="401052" y="1018673"/>
                  </a:cubicBezTo>
                  <a:cubicBezTo>
                    <a:pt x="478469" y="1009565"/>
                    <a:pt x="557921" y="1013034"/>
                    <a:pt x="633663" y="994610"/>
                  </a:cubicBezTo>
                  <a:cubicBezTo>
                    <a:pt x="657857" y="988725"/>
                    <a:pt x="699735" y="944580"/>
                    <a:pt x="721895" y="922421"/>
                  </a:cubicBezTo>
                  <a:cubicBezTo>
                    <a:pt x="732590" y="927768"/>
                    <a:pt x="744793" y="930808"/>
                    <a:pt x="753979" y="938463"/>
                  </a:cubicBezTo>
                  <a:cubicBezTo>
                    <a:pt x="761385" y="944634"/>
                    <a:pt x="762000" y="957179"/>
                    <a:pt x="770021" y="962526"/>
                  </a:cubicBezTo>
                  <a:cubicBezTo>
                    <a:pt x="794893" y="979107"/>
                    <a:pt x="850231" y="1002631"/>
                    <a:pt x="850231" y="1002631"/>
                  </a:cubicBezTo>
                  <a:cubicBezTo>
                    <a:pt x="884989" y="997284"/>
                    <a:pt x="920691" y="996250"/>
                    <a:pt x="954505" y="986589"/>
                  </a:cubicBezTo>
                  <a:cubicBezTo>
                    <a:pt x="1066752" y="954519"/>
                    <a:pt x="1093748" y="928278"/>
                    <a:pt x="1187116" y="858252"/>
                  </a:cubicBezTo>
                  <a:cubicBezTo>
                    <a:pt x="1203822" y="845723"/>
                    <a:pt x="1218135" y="830122"/>
                    <a:pt x="1235242" y="818147"/>
                  </a:cubicBezTo>
                  <a:cubicBezTo>
                    <a:pt x="1262042" y="799387"/>
                    <a:pt x="1278094" y="802065"/>
                    <a:pt x="1307431" y="786063"/>
                  </a:cubicBezTo>
                  <a:cubicBezTo>
                    <a:pt x="1338636" y="769042"/>
                    <a:pt x="1359579" y="749960"/>
                    <a:pt x="1387642" y="729915"/>
                  </a:cubicBezTo>
                  <a:cubicBezTo>
                    <a:pt x="1395486" y="724312"/>
                    <a:pt x="1403684" y="719220"/>
                    <a:pt x="1411705" y="713873"/>
                  </a:cubicBezTo>
                  <a:cubicBezTo>
                    <a:pt x="1437168" y="752068"/>
                    <a:pt x="1445639" y="762619"/>
                    <a:pt x="1467852" y="818147"/>
                  </a:cubicBezTo>
                  <a:cubicBezTo>
                    <a:pt x="1473200" y="831515"/>
                    <a:pt x="1477456" y="845374"/>
                    <a:pt x="1483895" y="858252"/>
                  </a:cubicBezTo>
                  <a:cubicBezTo>
                    <a:pt x="1497533" y="885527"/>
                    <a:pt x="1600265" y="753189"/>
                    <a:pt x="1616242" y="778042"/>
                  </a:cubicBezTo>
                  <a:cubicBezTo>
                    <a:pt x="1640305" y="762668"/>
                    <a:pt x="1542048" y="718552"/>
                    <a:pt x="1628274" y="766010"/>
                  </a:cubicBezTo>
                  <a:cubicBezTo>
                    <a:pt x="1648327" y="777373"/>
                    <a:pt x="1689100" y="745958"/>
                    <a:pt x="1736558" y="846221"/>
                  </a:cubicBezTo>
                  <a:cubicBezTo>
                    <a:pt x="1782011" y="872290"/>
                    <a:pt x="1862889" y="912395"/>
                    <a:pt x="1900989" y="922421"/>
                  </a:cubicBezTo>
                  <a:cubicBezTo>
                    <a:pt x="1922548" y="917801"/>
                    <a:pt x="1943320" y="909411"/>
                    <a:pt x="1965158" y="906378"/>
                  </a:cubicBezTo>
                  <a:cubicBezTo>
                    <a:pt x="2039734" y="896020"/>
                    <a:pt x="2114884" y="890336"/>
                    <a:pt x="2189747" y="882315"/>
                  </a:cubicBezTo>
                  <a:cubicBezTo>
                    <a:pt x="2208463" y="874294"/>
                    <a:pt x="2226316" y="863846"/>
                    <a:pt x="2245895" y="858252"/>
                  </a:cubicBezTo>
                  <a:cubicBezTo>
                    <a:pt x="2264073" y="853058"/>
                    <a:pt x="2283503" y="853939"/>
                    <a:pt x="2302042" y="850231"/>
                  </a:cubicBezTo>
                  <a:cubicBezTo>
                    <a:pt x="2437396" y="823160"/>
                    <a:pt x="2289285" y="841881"/>
                    <a:pt x="2446421" y="826168"/>
                  </a:cubicBezTo>
                  <a:cubicBezTo>
                    <a:pt x="2461982" y="820981"/>
                    <a:pt x="2487003" y="811957"/>
                    <a:pt x="2502568" y="810126"/>
                  </a:cubicBezTo>
                  <a:cubicBezTo>
                    <a:pt x="2537190" y="806053"/>
                    <a:pt x="2572084" y="804779"/>
                    <a:pt x="2606842" y="802105"/>
                  </a:cubicBezTo>
                  <a:cubicBezTo>
                    <a:pt x="2625558" y="804779"/>
                    <a:pt x="2645823" y="802203"/>
                    <a:pt x="2662989" y="810126"/>
                  </a:cubicBezTo>
                  <a:cubicBezTo>
                    <a:pt x="2804892" y="875619"/>
                    <a:pt x="2636255" y="835259"/>
                    <a:pt x="2751221" y="858252"/>
                  </a:cubicBezTo>
                  <a:cubicBezTo>
                    <a:pt x="2761916" y="868947"/>
                    <a:pt x="2770998" y="881545"/>
                    <a:pt x="2783305" y="890336"/>
                  </a:cubicBezTo>
                  <a:cubicBezTo>
                    <a:pt x="2790185" y="895250"/>
                    <a:pt x="2801390" y="892378"/>
                    <a:pt x="2807368" y="898357"/>
                  </a:cubicBezTo>
                  <a:cubicBezTo>
                    <a:pt x="2818392" y="909381"/>
                    <a:pt x="2821559" y="926397"/>
                    <a:pt x="2831431" y="938463"/>
                  </a:cubicBezTo>
                  <a:cubicBezTo>
                    <a:pt x="2845797" y="956022"/>
                    <a:pt x="2863516" y="970547"/>
                    <a:pt x="2879558" y="986589"/>
                  </a:cubicBezTo>
                  <a:cubicBezTo>
                    <a:pt x="2887579" y="994610"/>
                    <a:pt x="2897329" y="1001214"/>
                    <a:pt x="2903621" y="1010652"/>
                  </a:cubicBezTo>
                  <a:cubicBezTo>
                    <a:pt x="2908968" y="1018673"/>
                    <a:pt x="2912846" y="1027898"/>
                    <a:pt x="2919663" y="1034715"/>
                  </a:cubicBezTo>
                  <a:cubicBezTo>
                    <a:pt x="2926480" y="1041532"/>
                    <a:pt x="2936198" y="1044735"/>
                    <a:pt x="2943726" y="1050757"/>
                  </a:cubicBezTo>
                  <a:cubicBezTo>
                    <a:pt x="2949631" y="1055481"/>
                    <a:pt x="2954421" y="1061452"/>
                    <a:pt x="2959768" y="1066800"/>
                  </a:cubicBezTo>
                  <a:cubicBezTo>
                    <a:pt x="2986505" y="1061452"/>
                    <a:pt x="3015591" y="1062951"/>
                    <a:pt x="3039979" y="1050757"/>
                  </a:cubicBezTo>
                  <a:cubicBezTo>
                    <a:pt x="3169701" y="985896"/>
                    <a:pt x="3079479" y="1036985"/>
                    <a:pt x="3152274" y="986589"/>
                  </a:cubicBezTo>
                  <a:cubicBezTo>
                    <a:pt x="3176052" y="970127"/>
                    <a:pt x="3206397" y="961046"/>
                    <a:pt x="3224463" y="938463"/>
                  </a:cubicBezTo>
                  <a:cubicBezTo>
                    <a:pt x="3273083" y="877687"/>
                    <a:pt x="3244439" y="910465"/>
                    <a:pt x="3312695" y="842210"/>
                  </a:cubicBezTo>
                  <a:cubicBezTo>
                    <a:pt x="3328737" y="826168"/>
                    <a:pt x="3342672" y="807696"/>
                    <a:pt x="3360821" y="794084"/>
                  </a:cubicBezTo>
                  <a:cubicBezTo>
                    <a:pt x="3371516" y="786063"/>
                    <a:pt x="3382913" y="778903"/>
                    <a:pt x="3392905" y="770021"/>
                  </a:cubicBezTo>
                  <a:cubicBezTo>
                    <a:pt x="3448206" y="720864"/>
                    <a:pt x="3410952" y="737267"/>
                    <a:pt x="3457074" y="721894"/>
                  </a:cubicBezTo>
                  <a:cubicBezTo>
                    <a:pt x="3465095" y="716547"/>
                    <a:pt x="3471992" y="708900"/>
                    <a:pt x="3481137" y="705852"/>
                  </a:cubicBezTo>
                  <a:cubicBezTo>
                    <a:pt x="3496566" y="700709"/>
                    <a:pt x="3513387" y="701359"/>
                    <a:pt x="3529263" y="697831"/>
                  </a:cubicBezTo>
                  <a:cubicBezTo>
                    <a:pt x="3537517" y="695997"/>
                    <a:pt x="3545305" y="692484"/>
                    <a:pt x="3553326" y="689810"/>
                  </a:cubicBezTo>
                  <a:cubicBezTo>
                    <a:pt x="3571065" y="672071"/>
                    <a:pt x="3582264" y="664018"/>
                    <a:pt x="3593431" y="641684"/>
                  </a:cubicBezTo>
                  <a:cubicBezTo>
                    <a:pt x="3597212" y="634122"/>
                    <a:pt x="3598778" y="625642"/>
                    <a:pt x="3601452" y="617621"/>
                  </a:cubicBezTo>
                  <a:cubicBezTo>
                    <a:pt x="3580063" y="596231"/>
                    <a:pt x="3554063" y="578621"/>
                    <a:pt x="3537284" y="553452"/>
                  </a:cubicBezTo>
                  <a:cubicBezTo>
                    <a:pt x="3531937" y="545431"/>
                    <a:pt x="3528561" y="535663"/>
                    <a:pt x="3521242" y="529389"/>
                  </a:cubicBezTo>
                  <a:cubicBezTo>
                    <a:pt x="3474552" y="489369"/>
                    <a:pt x="3495567" y="516551"/>
                    <a:pt x="3457074" y="497305"/>
                  </a:cubicBezTo>
                  <a:cubicBezTo>
                    <a:pt x="3443130" y="490333"/>
                    <a:pt x="3430764" y="480503"/>
                    <a:pt x="3416968" y="473242"/>
                  </a:cubicBezTo>
                  <a:cubicBezTo>
                    <a:pt x="3379935" y="453751"/>
                    <a:pt x="3342105" y="435810"/>
                    <a:pt x="3304674" y="417094"/>
                  </a:cubicBezTo>
                  <a:cubicBezTo>
                    <a:pt x="3229549" y="323191"/>
                    <a:pt x="3324160" y="425578"/>
                    <a:pt x="3216442" y="360947"/>
                  </a:cubicBezTo>
                  <a:cubicBezTo>
                    <a:pt x="3204979" y="354069"/>
                    <a:pt x="3201079" y="339013"/>
                    <a:pt x="3192379" y="328863"/>
                  </a:cubicBezTo>
                  <a:cubicBezTo>
                    <a:pt x="3184997" y="320250"/>
                    <a:pt x="3175698" y="313413"/>
                    <a:pt x="3168316" y="304800"/>
                  </a:cubicBezTo>
                  <a:cubicBezTo>
                    <a:pt x="3159616" y="294650"/>
                    <a:pt x="3151919" y="283667"/>
                    <a:pt x="3144252" y="272715"/>
                  </a:cubicBezTo>
                  <a:cubicBezTo>
                    <a:pt x="3115741" y="231985"/>
                    <a:pt x="3112206" y="224652"/>
                    <a:pt x="3088105" y="184484"/>
                  </a:cubicBezTo>
                  <a:cubicBezTo>
                    <a:pt x="3071412" y="117712"/>
                    <a:pt x="3094795" y="180671"/>
                    <a:pt x="3056021" y="136357"/>
                  </a:cubicBezTo>
                  <a:cubicBezTo>
                    <a:pt x="3043325" y="121847"/>
                    <a:pt x="3034632" y="104273"/>
                    <a:pt x="3023937" y="88231"/>
                  </a:cubicBezTo>
                  <a:lnTo>
                    <a:pt x="3007895" y="64168"/>
                  </a:lnTo>
                  <a:lnTo>
                    <a:pt x="2999874" y="0"/>
                  </a:lnTo>
                  <a:lnTo>
                    <a:pt x="160421" y="8021"/>
                  </a:lnTo>
                  <a:close/>
                </a:path>
              </a:pathLst>
            </a:custGeom>
            <a:blipFill dpi="0" rotWithShape="1">
              <a:blip r:embed="rId6" cstate="print">
                <a:alphaModFix amt="50000"/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</a:blip>
              <a:srcRect/>
              <a:tile tx="0" ty="0" sx="100000" sy="100000" flip="none" algn="tl"/>
            </a:blip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397732" y="3711742"/>
              <a:ext cx="2776437" cy="0"/>
            </a:xfrm>
            <a:prstGeom prst="line">
              <a:avLst/>
            </a:prstGeom>
            <a:ln w="28575" cap="rnd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4283641" y="2710124"/>
              <a:ext cx="1257300" cy="7519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39" idx="0"/>
            </p:cNvCxnSpPr>
            <p:nvPr/>
          </p:nvCxnSpPr>
          <p:spPr>
            <a:xfrm rot="5400000" flipH="1" flipV="1">
              <a:off x="4037323" y="3150513"/>
              <a:ext cx="1063229" cy="652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3032411" y="3257550"/>
              <a:ext cx="1503904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536315" y="3200400"/>
              <a:ext cx="1330376" cy="514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5206004" y="2539713"/>
              <a:ext cx="742950" cy="578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1" idx="31"/>
            </p:cNvCxnSpPr>
            <p:nvPr/>
          </p:nvCxnSpPr>
          <p:spPr>
            <a:xfrm rot="10800000">
              <a:off x="4511960" y="4358439"/>
              <a:ext cx="1007676" cy="499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1" idx="31"/>
            </p:cNvCxnSpPr>
            <p:nvPr/>
          </p:nvCxnSpPr>
          <p:spPr>
            <a:xfrm flipV="1">
              <a:off x="4511960" y="3714751"/>
              <a:ext cx="24355" cy="643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4329050" y="3905749"/>
              <a:ext cx="398264" cy="1626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0800000">
              <a:off x="4053692" y="3570090"/>
              <a:ext cx="482626" cy="14466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324406" y="3478486"/>
              <a:ext cx="448177" cy="24353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4536316" y="3536157"/>
              <a:ext cx="466355" cy="178594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4458028" y="3399005"/>
              <a:ext cx="394034" cy="23745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4189260" y="3486150"/>
            <a:ext cx="125325" cy="171450"/>
          </p:xfrm>
          <a:graphic>
            <a:graphicData uri="http://schemas.openxmlformats.org/presentationml/2006/ole">
              <p:oleObj spid="_x0000_s19460" name="Equation" r:id="rId7" imgW="164880" imgH="228600" progId="Equation.3">
                <p:embed/>
              </p:oleObj>
            </a:graphicData>
          </a:graphic>
        </p:graphicFrame>
        <p:graphicFrame>
          <p:nvGraphicFramePr>
            <p:cNvPr id="26" name="Object 18"/>
            <p:cNvGraphicFramePr>
              <a:graphicFrameLocks noChangeAspect="1"/>
            </p:cNvGraphicFramePr>
            <p:nvPr/>
          </p:nvGraphicFramePr>
          <p:xfrm>
            <a:off x="4545955" y="3319463"/>
            <a:ext cx="106044" cy="161925"/>
          </p:xfrm>
          <a:graphic>
            <a:graphicData uri="http://schemas.openxmlformats.org/presentationml/2006/ole">
              <p:oleObj spid="_x0000_s19461" name="Equation" r:id="rId8" imgW="139680" imgH="215640" progId="Equation.3">
                <p:embed/>
              </p:oleObj>
            </a:graphicData>
          </a:graphic>
        </p:graphicFrame>
        <p:graphicFrame>
          <p:nvGraphicFramePr>
            <p:cNvPr id="27" name="Object 19"/>
            <p:cNvGraphicFramePr>
              <a:graphicFrameLocks noChangeAspect="1"/>
            </p:cNvGraphicFramePr>
            <p:nvPr/>
          </p:nvGraphicFramePr>
          <p:xfrm>
            <a:off x="4709842" y="3376613"/>
            <a:ext cx="125325" cy="161925"/>
          </p:xfrm>
          <a:graphic>
            <a:graphicData uri="http://schemas.openxmlformats.org/presentationml/2006/ole">
              <p:oleObj spid="_x0000_s19462" name="Equation" r:id="rId9" imgW="164880" imgH="215640" progId="Equation.3">
                <p:embed/>
              </p:oleObj>
            </a:graphicData>
          </a:graphic>
        </p:graphicFrame>
        <p:graphicFrame>
          <p:nvGraphicFramePr>
            <p:cNvPr id="28" name="Object 20"/>
            <p:cNvGraphicFramePr>
              <a:graphicFrameLocks noChangeAspect="1"/>
            </p:cNvGraphicFramePr>
            <p:nvPr/>
          </p:nvGraphicFramePr>
          <p:xfrm>
            <a:off x="4883370" y="3543300"/>
            <a:ext cx="115685" cy="171450"/>
          </p:xfrm>
          <a:graphic>
            <a:graphicData uri="http://schemas.openxmlformats.org/presentationml/2006/ole">
              <p:oleObj spid="_x0000_s19463" name="Equation" r:id="rId10" imgW="152280" imgH="228600" progId="Equation.3">
                <p:embed/>
              </p:oleObj>
            </a:graphicData>
          </a:graphic>
        </p:graphicFrame>
        <p:graphicFrame>
          <p:nvGraphicFramePr>
            <p:cNvPr id="29" name="Object 21"/>
            <p:cNvGraphicFramePr>
              <a:graphicFrameLocks noChangeAspect="1"/>
            </p:cNvGraphicFramePr>
            <p:nvPr/>
          </p:nvGraphicFramePr>
          <p:xfrm>
            <a:off x="4536315" y="3776663"/>
            <a:ext cx="125325" cy="161925"/>
          </p:xfrm>
          <a:graphic>
            <a:graphicData uri="http://schemas.openxmlformats.org/presentationml/2006/ole">
              <p:oleObj spid="_x0000_s19464" name="Equation" r:id="rId11" imgW="164880" imgH="215640" progId="Equation.3">
                <p:embed/>
              </p:oleObj>
            </a:graphicData>
          </a:graphic>
        </p:graphicFrame>
        <p:graphicFrame>
          <p:nvGraphicFramePr>
            <p:cNvPr id="30" name="Object 22"/>
            <p:cNvGraphicFramePr>
              <a:graphicFrameLocks noChangeAspect="1"/>
            </p:cNvGraphicFramePr>
            <p:nvPr/>
          </p:nvGraphicFramePr>
          <p:xfrm>
            <a:off x="2882985" y="3371850"/>
            <a:ext cx="279572" cy="171450"/>
          </p:xfrm>
          <a:graphic>
            <a:graphicData uri="http://schemas.openxmlformats.org/presentationml/2006/ole">
              <p:oleObj spid="_x0000_s19465" name="Equation" r:id="rId12" imgW="368280" imgH="228600" progId="Equation.3">
                <p:embed/>
              </p:oleObj>
            </a:graphicData>
          </a:graphic>
        </p:graphicFrame>
        <p:graphicFrame>
          <p:nvGraphicFramePr>
            <p:cNvPr id="31" name="Object 24"/>
            <p:cNvGraphicFramePr>
              <a:graphicFrameLocks noChangeAspect="1"/>
            </p:cNvGraphicFramePr>
            <p:nvPr/>
          </p:nvGraphicFramePr>
          <p:xfrm>
            <a:off x="4266384" y="2571750"/>
            <a:ext cx="269931" cy="161925"/>
          </p:xfrm>
          <a:graphic>
            <a:graphicData uri="http://schemas.openxmlformats.org/presentationml/2006/ole">
              <p:oleObj spid="_x0000_s19466" name="Equation" r:id="rId13" imgW="355320" imgH="215640" progId="Equation.3">
                <p:embed/>
              </p:oleObj>
            </a:graphicData>
          </a:graphic>
        </p:graphicFrame>
        <p:graphicFrame>
          <p:nvGraphicFramePr>
            <p:cNvPr id="32" name="Object 25"/>
            <p:cNvGraphicFramePr>
              <a:graphicFrameLocks noChangeAspect="1"/>
            </p:cNvGraphicFramePr>
            <p:nvPr/>
          </p:nvGraphicFramePr>
          <p:xfrm>
            <a:off x="4844808" y="2628900"/>
            <a:ext cx="289212" cy="161925"/>
          </p:xfrm>
          <a:graphic>
            <a:graphicData uri="http://schemas.openxmlformats.org/presentationml/2006/ole">
              <p:oleObj spid="_x0000_s19467" name="Equation" r:id="rId14" imgW="380880" imgH="215640" progId="Equation.3">
                <p:embed/>
              </p:oleObj>
            </a:graphicData>
          </a:graphic>
        </p:graphicFrame>
        <p:graphicFrame>
          <p:nvGraphicFramePr>
            <p:cNvPr id="33" name="Object 26"/>
            <p:cNvGraphicFramePr>
              <a:graphicFrameLocks noChangeAspect="1"/>
            </p:cNvGraphicFramePr>
            <p:nvPr/>
          </p:nvGraphicFramePr>
          <p:xfrm>
            <a:off x="5365390" y="3143250"/>
            <a:ext cx="279572" cy="171450"/>
          </p:xfrm>
          <a:graphic>
            <a:graphicData uri="http://schemas.openxmlformats.org/presentationml/2006/ole">
              <p:oleObj spid="_x0000_s19468" name="Equation" r:id="rId15" imgW="368280" imgH="228600" progId="Equation.3">
                <p:embed/>
              </p:oleObj>
            </a:graphicData>
          </a:graphic>
        </p:graphicFrame>
        <p:graphicFrame>
          <p:nvGraphicFramePr>
            <p:cNvPr id="34" name="Object 27"/>
            <p:cNvGraphicFramePr>
              <a:graphicFrameLocks noChangeAspect="1"/>
            </p:cNvGraphicFramePr>
            <p:nvPr/>
          </p:nvGraphicFramePr>
          <p:xfrm>
            <a:off x="4208541" y="4233863"/>
            <a:ext cx="289212" cy="161925"/>
          </p:xfrm>
          <a:graphic>
            <a:graphicData uri="http://schemas.openxmlformats.org/presentationml/2006/ole">
              <p:oleObj spid="_x0000_s19469" name="Equation" r:id="rId16" imgW="380880" imgH="215640" progId="Equation.3">
                <p:embed/>
              </p:oleObj>
            </a:graphicData>
          </a:graphic>
        </p:graphicFrame>
        <p:cxnSp>
          <p:nvCxnSpPr>
            <p:cNvPr id="35" name="Straight Connector 34"/>
            <p:cNvCxnSpPr/>
            <p:nvPr/>
          </p:nvCxnSpPr>
          <p:spPr>
            <a:xfrm rot="16200000" flipV="1">
              <a:off x="3329241" y="2507676"/>
              <a:ext cx="1257300" cy="1156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4185154" y="3363588"/>
              <a:ext cx="366119" cy="336211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37" name="Object 29"/>
            <p:cNvGraphicFramePr>
              <a:graphicFrameLocks noChangeAspect="1"/>
            </p:cNvGraphicFramePr>
            <p:nvPr/>
          </p:nvGraphicFramePr>
          <p:xfrm>
            <a:off x="4309765" y="3276600"/>
            <a:ext cx="115685" cy="133350"/>
          </p:xfrm>
          <a:graphic>
            <a:graphicData uri="http://schemas.openxmlformats.org/presentationml/2006/ole">
              <p:oleObj spid="_x0000_s19470" name="Equation" r:id="rId17" imgW="152280" imgH="177480" progId="Equation.3">
                <p:embed/>
              </p:oleObj>
            </a:graphicData>
          </a:graphic>
        </p:graphicFrame>
        <p:graphicFrame>
          <p:nvGraphicFramePr>
            <p:cNvPr id="38" name="Object 30"/>
            <p:cNvGraphicFramePr>
              <a:graphicFrameLocks noChangeAspect="1"/>
            </p:cNvGraphicFramePr>
            <p:nvPr/>
          </p:nvGraphicFramePr>
          <p:xfrm>
            <a:off x="3143276" y="2571750"/>
            <a:ext cx="279572" cy="152400"/>
          </p:xfrm>
          <a:graphic>
            <a:graphicData uri="http://schemas.openxmlformats.org/presentationml/2006/ole">
              <p:oleObj spid="_x0000_s19471" name="Equation" r:id="rId18" imgW="368280" imgH="203040" progId="Equation.3">
                <p:embed/>
              </p:oleObj>
            </a:graphicData>
          </a:graphic>
        </p:graphicFrame>
        <p:pic>
          <p:nvPicPr>
            <p:cNvPr id="39" name="Picture 10" descr="C:\Users\JCAB\AppData\Local\Microsoft\Windows\Temporary Internet Files\Content.IE5\93HSV90T\MCj02909300000[1].wmf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 rot="10800000">
              <a:off x="4478473" y="2286000"/>
              <a:ext cx="246180" cy="365522"/>
            </a:xfrm>
            <a:prstGeom prst="rect">
              <a:avLst/>
            </a:prstGeom>
            <a:noFill/>
          </p:spPr>
        </p:pic>
        <p:pic>
          <p:nvPicPr>
            <p:cNvPr id="40" name="Picture 11" descr="C:\Users\JCAB\AppData\Local\Microsoft\Windows\Temporary Internet Files\Content.IE5\12U3R7Z3\MCj03512400000[1].wmf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2743200" y="2857500"/>
              <a:ext cx="476982" cy="514350"/>
            </a:xfrm>
            <a:prstGeom prst="rect">
              <a:avLst/>
            </a:prstGeom>
            <a:noFill/>
          </p:spPr>
        </p:pic>
        <p:pic>
          <p:nvPicPr>
            <p:cNvPr id="41" name="Picture 12" descr="C:\Users\JCAB\AppData\Local\Microsoft\Windows\Temporary Internet Files\Content.IE5\2XPA1NQ0\MCj03911640000[1].wmf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 rot="3111786">
              <a:off x="5263530" y="4659606"/>
              <a:ext cx="405398" cy="384239"/>
            </a:xfrm>
            <a:prstGeom prst="rect">
              <a:avLst/>
            </a:prstGeom>
            <a:noFill/>
          </p:spPr>
        </p:pic>
        <p:pic>
          <p:nvPicPr>
            <p:cNvPr id="42" name="Picture 13" descr="C:\Users\JCAB\AppData\Local\Microsoft\Windows\Temporary Internet Files\Content.IE5\9FCFKT72\MCj04124640000[1].wmf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4941212" y="2114550"/>
              <a:ext cx="641421" cy="622499"/>
            </a:xfrm>
            <a:prstGeom prst="rect">
              <a:avLst/>
            </a:prstGeom>
            <a:noFill/>
          </p:spPr>
        </p:pic>
        <p:pic>
          <p:nvPicPr>
            <p:cNvPr id="43" name="Picture 16" descr="C:\Users\JCAB\AppData\Local\Microsoft\Windows\Temporary Internet Files\Content.IE5\9FCFKT72\MCj03523750000[1].wmf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5693164" y="3028950"/>
              <a:ext cx="404897" cy="641702"/>
            </a:xfrm>
            <a:prstGeom prst="rect">
              <a:avLst/>
            </a:prstGeom>
            <a:noFill/>
          </p:spPr>
        </p:pic>
        <p:pic>
          <p:nvPicPr>
            <p:cNvPr id="44" name="Picture 28" descr="C:\Users\JCAB\AppData\Local\Microsoft\Windows\Temporary Internet Files\Content.IE5\12U3R7Z3\MCj02381890000[1].wmf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3148097" y="2286000"/>
              <a:ext cx="432960" cy="270598"/>
            </a:xfrm>
            <a:prstGeom prst="rect">
              <a:avLst/>
            </a:prstGeom>
            <a:noFill/>
          </p:spPr>
        </p:pic>
        <p:sp>
          <p:nvSpPr>
            <p:cNvPr id="45" name="Flowchart: Connector 44"/>
            <p:cNvSpPr/>
            <p:nvPr/>
          </p:nvSpPr>
          <p:spPr>
            <a:xfrm>
              <a:off x="4478473" y="3657600"/>
              <a:ext cx="115685" cy="1143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32" descr="C:\Users\JCAB\AppData\Local\Microsoft\Windows\Temporary Internet Files\Content.IE5\9FCFKT72\MCj04124920000[1].wmf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4825527" y="2800350"/>
              <a:ext cx="379698" cy="448092"/>
            </a:xfrm>
            <a:prstGeom prst="rect">
              <a:avLst/>
            </a:prstGeom>
            <a:noFill/>
          </p:spPr>
        </p:pic>
      </p:grpSp>
      <p:graphicFrame>
        <p:nvGraphicFramePr>
          <p:cNvPr id="17426" name="Content Placeholder 16"/>
          <p:cNvGraphicFramePr>
            <a:graphicFrameLocks noChangeAspect="1"/>
          </p:cNvGraphicFramePr>
          <p:nvPr/>
        </p:nvGraphicFramePr>
        <p:xfrm>
          <a:off x="187324" y="3608387"/>
          <a:ext cx="5756276" cy="487363"/>
        </p:xfrm>
        <a:graphic>
          <a:graphicData uri="http://schemas.openxmlformats.org/presentationml/2006/ole">
            <p:oleObj spid="_x0000_s19472" name="Equation" r:id="rId26" imgW="2108160" imgH="203040" progId="Equation.3">
              <p:embed/>
            </p:oleObj>
          </a:graphicData>
        </a:graphic>
      </p:graphicFrame>
      <p:graphicFrame>
        <p:nvGraphicFramePr>
          <p:cNvPr id="19473" name="Object 18"/>
          <p:cNvGraphicFramePr>
            <a:graphicFrameLocks noChangeAspect="1"/>
          </p:cNvGraphicFramePr>
          <p:nvPr/>
        </p:nvGraphicFramePr>
        <p:xfrm>
          <a:off x="163513" y="2952750"/>
          <a:ext cx="4103687" cy="487363"/>
        </p:xfrm>
        <a:graphic>
          <a:graphicData uri="http://schemas.openxmlformats.org/presentationml/2006/ole">
            <p:oleObj spid="_x0000_s19473" name="Equation" r:id="rId27" imgW="12826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BRDF Degrees of Freedom (DOF)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4797552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(I,V) two normalized vectors</a:t>
            </a:r>
          </a:p>
          <a:p>
            <a:r>
              <a:rPr lang="en-US" dirty="0" smtClean="0"/>
              <a:t>Each vector has two </a:t>
            </a:r>
            <a:r>
              <a:rPr lang="en-US" dirty="0" err="1" smtClean="0"/>
              <a:t>DoF</a:t>
            </a:r>
            <a:endParaRPr lang="en-US" dirty="0" smtClean="0"/>
          </a:p>
          <a:p>
            <a:pPr lvl="1"/>
            <a:r>
              <a:rPr lang="en-US" dirty="0" smtClean="0"/>
              <a:t>Two independent coordinates</a:t>
            </a:r>
          </a:p>
          <a:p>
            <a:r>
              <a:rPr lang="en-US" dirty="0" smtClean="0"/>
              <a:t>Total: BRDF has 4 </a:t>
            </a:r>
            <a:r>
              <a:rPr lang="en-US" dirty="0" err="1" smtClean="0"/>
              <a:t>DoF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277836" y="3333750"/>
            <a:ext cx="2733816" cy="800100"/>
          </a:xfrm>
          <a:custGeom>
            <a:avLst/>
            <a:gdLst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540042 w 3601452"/>
              <a:gd name="connsiteY38" fmla="*/ 9304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848853 w 3601452"/>
              <a:gd name="connsiteY39" fmla="*/ 477253 h 1066800"/>
              <a:gd name="connsiteX40" fmla="*/ 1572126 w 3601452"/>
              <a:gd name="connsiteY40" fmla="*/ 994610 h 1066800"/>
              <a:gd name="connsiteX41" fmla="*/ 1580147 w 3601452"/>
              <a:gd name="connsiteY41" fmla="*/ 1018673 h 1066800"/>
              <a:gd name="connsiteX42" fmla="*/ 1604210 w 3601452"/>
              <a:gd name="connsiteY42" fmla="*/ 1026694 h 1066800"/>
              <a:gd name="connsiteX43" fmla="*/ 1684421 w 3601452"/>
              <a:gd name="connsiteY43" fmla="*/ 986589 h 1066800"/>
              <a:gd name="connsiteX44" fmla="*/ 1740568 w 3601452"/>
              <a:gd name="connsiteY44" fmla="*/ 962526 h 1066800"/>
              <a:gd name="connsiteX45" fmla="*/ 1900989 w 3601452"/>
              <a:gd name="connsiteY45" fmla="*/ 922421 h 1066800"/>
              <a:gd name="connsiteX46" fmla="*/ 1965158 w 3601452"/>
              <a:gd name="connsiteY46" fmla="*/ 906378 h 1066800"/>
              <a:gd name="connsiteX47" fmla="*/ 2189747 w 3601452"/>
              <a:gd name="connsiteY47" fmla="*/ 882315 h 1066800"/>
              <a:gd name="connsiteX48" fmla="*/ 2245895 w 3601452"/>
              <a:gd name="connsiteY48" fmla="*/ 858252 h 1066800"/>
              <a:gd name="connsiteX49" fmla="*/ 2302042 w 3601452"/>
              <a:gd name="connsiteY49" fmla="*/ 850231 h 1066800"/>
              <a:gd name="connsiteX50" fmla="*/ 2446421 w 3601452"/>
              <a:gd name="connsiteY50" fmla="*/ 826168 h 1066800"/>
              <a:gd name="connsiteX51" fmla="*/ 2502568 w 3601452"/>
              <a:gd name="connsiteY51" fmla="*/ 810126 h 1066800"/>
              <a:gd name="connsiteX52" fmla="*/ 2606842 w 3601452"/>
              <a:gd name="connsiteY52" fmla="*/ 802105 h 1066800"/>
              <a:gd name="connsiteX53" fmla="*/ 2662989 w 3601452"/>
              <a:gd name="connsiteY53" fmla="*/ 810126 h 1066800"/>
              <a:gd name="connsiteX54" fmla="*/ 2751221 w 3601452"/>
              <a:gd name="connsiteY54" fmla="*/ 858252 h 1066800"/>
              <a:gd name="connsiteX55" fmla="*/ 2783305 w 3601452"/>
              <a:gd name="connsiteY55" fmla="*/ 890336 h 1066800"/>
              <a:gd name="connsiteX56" fmla="*/ 2807368 w 3601452"/>
              <a:gd name="connsiteY56" fmla="*/ 898357 h 1066800"/>
              <a:gd name="connsiteX57" fmla="*/ 2831431 w 3601452"/>
              <a:gd name="connsiteY57" fmla="*/ 938463 h 1066800"/>
              <a:gd name="connsiteX58" fmla="*/ 2879558 w 3601452"/>
              <a:gd name="connsiteY58" fmla="*/ 986589 h 1066800"/>
              <a:gd name="connsiteX59" fmla="*/ 2903621 w 3601452"/>
              <a:gd name="connsiteY59" fmla="*/ 1010652 h 1066800"/>
              <a:gd name="connsiteX60" fmla="*/ 2919663 w 3601452"/>
              <a:gd name="connsiteY60" fmla="*/ 1034715 h 1066800"/>
              <a:gd name="connsiteX61" fmla="*/ 2943726 w 3601452"/>
              <a:gd name="connsiteY61" fmla="*/ 1050757 h 1066800"/>
              <a:gd name="connsiteX62" fmla="*/ 2959768 w 3601452"/>
              <a:gd name="connsiteY62" fmla="*/ 1066800 h 1066800"/>
              <a:gd name="connsiteX63" fmla="*/ 3039979 w 3601452"/>
              <a:gd name="connsiteY63" fmla="*/ 1050757 h 1066800"/>
              <a:gd name="connsiteX64" fmla="*/ 3152274 w 3601452"/>
              <a:gd name="connsiteY64" fmla="*/ 986589 h 1066800"/>
              <a:gd name="connsiteX65" fmla="*/ 3224463 w 3601452"/>
              <a:gd name="connsiteY65" fmla="*/ 938463 h 1066800"/>
              <a:gd name="connsiteX66" fmla="*/ 3312695 w 3601452"/>
              <a:gd name="connsiteY66" fmla="*/ 842210 h 1066800"/>
              <a:gd name="connsiteX67" fmla="*/ 3360821 w 3601452"/>
              <a:gd name="connsiteY67" fmla="*/ 794084 h 1066800"/>
              <a:gd name="connsiteX68" fmla="*/ 3392905 w 3601452"/>
              <a:gd name="connsiteY68" fmla="*/ 770021 h 1066800"/>
              <a:gd name="connsiteX69" fmla="*/ 3457074 w 3601452"/>
              <a:gd name="connsiteY69" fmla="*/ 721894 h 1066800"/>
              <a:gd name="connsiteX70" fmla="*/ 3481137 w 3601452"/>
              <a:gd name="connsiteY70" fmla="*/ 705852 h 1066800"/>
              <a:gd name="connsiteX71" fmla="*/ 3529263 w 3601452"/>
              <a:gd name="connsiteY71" fmla="*/ 697831 h 1066800"/>
              <a:gd name="connsiteX72" fmla="*/ 3553326 w 3601452"/>
              <a:gd name="connsiteY72" fmla="*/ 689810 h 1066800"/>
              <a:gd name="connsiteX73" fmla="*/ 3593431 w 3601452"/>
              <a:gd name="connsiteY73" fmla="*/ 641684 h 1066800"/>
              <a:gd name="connsiteX74" fmla="*/ 3601452 w 3601452"/>
              <a:gd name="connsiteY74" fmla="*/ 617621 h 1066800"/>
              <a:gd name="connsiteX75" fmla="*/ 3537284 w 3601452"/>
              <a:gd name="connsiteY75" fmla="*/ 553452 h 1066800"/>
              <a:gd name="connsiteX76" fmla="*/ 3521242 w 3601452"/>
              <a:gd name="connsiteY76" fmla="*/ 529389 h 1066800"/>
              <a:gd name="connsiteX77" fmla="*/ 3457074 w 3601452"/>
              <a:gd name="connsiteY77" fmla="*/ 497305 h 1066800"/>
              <a:gd name="connsiteX78" fmla="*/ 3416968 w 3601452"/>
              <a:gd name="connsiteY78" fmla="*/ 473242 h 1066800"/>
              <a:gd name="connsiteX79" fmla="*/ 3304674 w 3601452"/>
              <a:gd name="connsiteY79" fmla="*/ 417094 h 1066800"/>
              <a:gd name="connsiteX80" fmla="*/ 3216442 w 3601452"/>
              <a:gd name="connsiteY80" fmla="*/ 360947 h 1066800"/>
              <a:gd name="connsiteX81" fmla="*/ 3192379 w 3601452"/>
              <a:gd name="connsiteY81" fmla="*/ 328863 h 1066800"/>
              <a:gd name="connsiteX82" fmla="*/ 3168316 w 3601452"/>
              <a:gd name="connsiteY82" fmla="*/ 304800 h 1066800"/>
              <a:gd name="connsiteX83" fmla="*/ 3144252 w 3601452"/>
              <a:gd name="connsiteY83" fmla="*/ 272715 h 1066800"/>
              <a:gd name="connsiteX84" fmla="*/ 3088105 w 3601452"/>
              <a:gd name="connsiteY84" fmla="*/ 184484 h 1066800"/>
              <a:gd name="connsiteX85" fmla="*/ 3056021 w 3601452"/>
              <a:gd name="connsiteY85" fmla="*/ 136357 h 1066800"/>
              <a:gd name="connsiteX86" fmla="*/ 3023937 w 3601452"/>
              <a:gd name="connsiteY86" fmla="*/ 88231 h 1066800"/>
              <a:gd name="connsiteX87" fmla="*/ 3007895 w 3601452"/>
              <a:gd name="connsiteY87" fmla="*/ 64168 h 1066800"/>
              <a:gd name="connsiteX88" fmla="*/ 2999874 w 3601452"/>
              <a:gd name="connsiteY88" fmla="*/ 0 h 1066800"/>
              <a:gd name="connsiteX89" fmla="*/ 160421 w 3601452"/>
              <a:gd name="connsiteY89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848853 w 3601452"/>
              <a:gd name="connsiteY39" fmla="*/ 477253 h 1066800"/>
              <a:gd name="connsiteX40" fmla="*/ 1572126 w 3601452"/>
              <a:gd name="connsiteY40" fmla="*/ 994610 h 1066800"/>
              <a:gd name="connsiteX41" fmla="*/ 1580147 w 3601452"/>
              <a:gd name="connsiteY41" fmla="*/ 1018673 h 1066800"/>
              <a:gd name="connsiteX42" fmla="*/ 1604210 w 3601452"/>
              <a:gd name="connsiteY42" fmla="*/ 1026694 h 1066800"/>
              <a:gd name="connsiteX43" fmla="*/ 1684421 w 3601452"/>
              <a:gd name="connsiteY43" fmla="*/ 986589 h 1066800"/>
              <a:gd name="connsiteX44" fmla="*/ 1740568 w 3601452"/>
              <a:gd name="connsiteY44" fmla="*/ 962526 h 1066800"/>
              <a:gd name="connsiteX45" fmla="*/ 1900989 w 3601452"/>
              <a:gd name="connsiteY45" fmla="*/ 922421 h 1066800"/>
              <a:gd name="connsiteX46" fmla="*/ 1965158 w 3601452"/>
              <a:gd name="connsiteY46" fmla="*/ 906378 h 1066800"/>
              <a:gd name="connsiteX47" fmla="*/ 2189747 w 3601452"/>
              <a:gd name="connsiteY47" fmla="*/ 882315 h 1066800"/>
              <a:gd name="connsiteX48" fmla="*/ 2245895 w 3601452"/>
              <a:gd name="connsiteY48" fmla="*/ 858252 h 1066800"/>
              <a:gd name="connsiteX49" fmla="*/ 2302042 w 3601452"/>
              <a:gd name="connsiteY49" fmla="*/ 850231 h 1066800"/>
              <a:gd name="connsiteX50" fmla="*/ 2446421 w 3601452"/>
              <a:gd name="connsiteY50" fmla="*/ 826168 h 1066800"/>
              <a:gd name="connsiteX51" fmla="*/ 2502568 w 3601452"/>
              <a:gd name="connsiteY51" fmla="*/ 810126 h 1066800"/>
              <a:gd name="connsiteX52" fmla="*/ 2606842 w 3601452"/>
              <a:gd name="connsiteY52" fmla="*/ 802105 h 1066800"/>
              <a:gd name="connsiteX53" fmla="*/ 2662989 w 3601452"/>
              <a:gd name="connsiteY53" fmla="*/ 810126 h 1066800"/>
              <a:gd name="connsiteX54" fmla="*/ 2751221 w 3601452"/>
              <a:gd name="connsiteY54" fmla="*/ 858252 h 1066800"/>
              <a:gd name="connsiteX55" fmla="*/ 2783305 w 3601452"/>
              <a:gd name="connsiteY55" fmla="*/ 890336 h 1066800"/>
              <a:gd name="connsiteX56" fmla="*/ 2807368 w 3601452"/>
              <a:gd name="connsiteY56" fmla="*/ 898357 h 1066800"/>
              <a:gd name="connsiteX57" fmla="*/ 2831431 w 3601452"/>
              <a:gd name="connsiteY57" fmla="*/ 938463 h 1066800"/>
              <a:gd name="connsiteX58" fmla="*/ 2879558 w 3601452"/>
              <a:gd name="connsiteY58" fmla="*/ 986589 h 1066800"/>
              <a:gd name="connsiteX59" fmla="*/ 2903621 w 3601452"/>
              <a:gd name="connsiteY59" fmla="*/ 1010652 h 1066800"/>
              <a:gd name="connsiteX60" fmla="*/ 2919663 w 3601452"/>
              <a:gd name="connsiteY60" fmla="*/ 1034715 h 1066800"/>
              <a:gd name="connsiteX61" fmla="*/ 2943726 w 3601452"/>
              <a:gd name="connsiteY61" fmla="*/ 1050757 h 1066800"/>
              <a:gd name="connsiteX62" fmla="*/ 2959768 w 3601452"/>
              <a:gd name="connsiteY62" fmla="*/ 1066800 h 1066800"/>
              <a:gd name="connsiteX63" fmla="*/ 3039979 w 3601452"/>
              <a:gd name="connsiteY63" fmla="*/ 1050757 h 1066800"/>
              <a:gd name="connsiteX64" fmla="*/ 3152274 w 3601452"/>
              <a:gd name="connsiteY64" fmla="*/ 986589 h 1066800"/>
              <a:gd name="connsiteX65" fmla="*/ 3224463 w 3601452"/>
              <a:gd name="connsiteY65" fmla="*/ 938463 h 1066800"/>
              <a:gd name="connsiteX66" fmla="*/ 3312695 w 3601452"/>
              <a:gd name="connsiteY66" fmla="*/ 842210 h 1066800"/>
              <a:gd name="connsiteX67" fmla="*/ 3360821 w 3601452"/>
              <a:gd name="connsiteY67" fmla="*/ 794084 h 1066800"/>
              <a:gd name="connsiteX68" fmla="*/ 3392905 w 3601452"/>
              <a:gd name="connsiteY68" fmla="*/ 770021 h 1066800"/>
              <a:gd name="connsiteX69" fmla="*/ 3457074 w 3601452"/>
              <a:gd name="connsiteY69" fmla="*/ 721894 h 1066800"/>
              <a:gd name="connsiteX70" fmla="*/ 3481137 w 3601452"/>
              <a:gd name="connsiteY70" fmla="*/ 705852 h 1066800"/>
              <a:gd name="connsiteX71" fmla="*/ 3529263 w 3601452"/>
              <a:gd name="connsiteY71" fmla="*/ 697831 h 1066800"/>
              <a:gd name="connsiteX72" fmla="*/ 3553326 w 3601452"/>
              <a:gd name="connsiteY72" fmla="*/ 689810 h 1066800"/>
              <a:gd name="connsiteX73" fmla="*/ 3593431 w 3601452"/>
              <a:gd name="connsiteY73" fmla="*/ 641684 h 1066800"/>
              <a:gd name="connsiteX74" fmla="*/ 3601452 w 3601452"/>
              <a:gd name="connsiteY74" fmla="*/ 617621 h 1066800"/>
              <a:gd name="connsiteX75" fmla="*/ 3537284 w 3601452"/>
              <a:gd name="connsiteY75" fmla="*/ 553452 h 1066800"/>
              <a:gd name="connsiteX76" fmla="*/ 3521242 w 3601452"/>
              <a:gd name="connsiteY76" fmla="*/ 529389 h 1066800"/>
              <a:gd name="connsiteX77" fmla="*/ 3457074 w 3601452"/>
              <a:gd name="connsiteY77" fmla="*/ 497305 h 1066800"/>
              <a:gd name="connsiteX78" fmla="*/ 3416968 w 3601452"/>
              <a:gd name="connsiteY78" fmla="*/ 473242 h 1066800"/>
              <a:gd name="connsiteX79" fmla="*/ 3304674 w 3601452"/>
              <a:gd name="connsiteY79" fmla="*/ 417094 h 1066800"/>
              <a:gd name="connsiteX80" fmla="*/ 3216442 w 3601452"/>
              <a:gd name="connsiteY80" fmla="*/ 360947 h 1066800"/>
              <a:gd name="connsiteX81" fmla="*/ 3192379 w 3601452"/>
              <a:gd name="connsiteY81" fmla="*/ 328863 h 1066800"/>
              <a:gd name="connsiteX82" fmla="*/ 3168316 w 3601452"/>
              <a:gd name="connsiteY82" fmla="*/ 304800 h 1066800"/>
              <a:gd name="connsiteX83" fmla="*/ 3144252 w 3601452"/>
              <a:gd name="connsiteY83" fmla="*/ 272715 h 1066800"/>
              <a:gd name="connsiteX84" fmla="*/ 3088105 w 3601452"/>
              <a:gd name="connsiteY84" fmla="*/ 184484 h 1066800"/>
              <a:gd name="connsiteX85" fmla="*/ 3056021 w 3601452"/>
              <a:gd name="connsiteY85" fmla="*/ 136357 h 1066800"/>
              <a:gd name="connsiteX86" fmla="*/ 3023937 w 3601452"/>
              <a:gd name="connsiteY86" fmla="*/ 88231 h 1066800"/>
              <a:gd name="connsiteX87" fmla="*/ 3007895 w 3601452"/>
              <a:gd name="connsiteY87" fmla="*/ 64168 h 1066800"/>
              <a:gd name="connsiteX88" fmla="*/ 2999874 w 3601452"/>
              <a:gd name="connsiteY88" fmla="*/ 0 h 1066800"/>
              <a:gd name="connsiteX89" fmla="*/ 160421 w 3601452"/>
              <a:gd name="connsiteY89" fmla="*/ 8021 h 1066800"/>
              <a:gd name="connsiteX0" fmla="*/ 160421 w 3601452"/>
              <a:gd name="connsiteY0" fmla="*/ 8021 h 1492583"/>
              <a:gd name="connsiteX1" fmla="*/ 152400 w 3601452"/>
              <a:gd name="connsiteY1" fmla="*/ 32084 h 1492583"/>
              <a:gd name="connsiteX2" fmla="*/ 144379 w 3601452"/>
              <a:gd name="connsiteY2" fmla="*/ 64168 h 1492583"/>
              <a:gd name="connsiteX3" fmla="*/ 128337 w 3601452"/>
              <a:gd name="connsiteY3" fmla="*/ 88231 h 1492583"/>
              <a:gd name="connsiteX4" fmla="*/ 112295 w 3601452"/>
              <a:gd name="connsiteY4" fmla="*/ 144378 h 1492583"/>
              <a:gd name="connsiteX5" fmla="*/ 136358 w 3601452"/>
              <a:gd name="connsiteY5" fmla="*/ 192505 h 1492583"/>
              <a:gd name="connsiteX6" fmla="*/ 128337 w 3601452"/>
              <a:gd name="connsiteY6" fmla="*/ 224589 h 1492583"/>
              <a:gd name="connsiteX7" fmla="*/ 112295 w 3601452"/>
              <a:gd name="connsiteY7" fmla="*/ 248652 h 1492583"/>
              <a:gd name="connsiteX8" fmla="*/ 72189 w 3601452"/>
              <a:gd name="connsiteY8" fmla="*/ 328863 h 1492583"/>
              <a:gd name="connsiteX9" fmla="*/ 48126 w 3601452"/>
              <a:gd name="connsiteY9" fmla="*/ 368968 h 1492583"/>
              <a:gd name="connsiteX10" fmla="*/ 32084 w 3601452"/>
              <a:gd name="connsiteY10" fmla="*/ 393031 h 1492583"/>
              <a:gd name="connsiteX11" fmla="*/ 0 w 3601452"/>
              <a:gd name="connsiteY11" fmla="*/ 417094 h 1492583"/>
              <a:gd name="connsiteX12" fmla="*/ 8021 w 3601452"/>
              <a:gd name="connsiteY12" fmla="*/ 449178 h 1492583"/>
              <a:gd name="connsiteX13" fmla="*/ 24063 w 3601452"/>
              <a:gd name="connsiteY13" fmla="*/ 497305 h 1492583"/>
              <a:gd name="connsiteX14" fmla="*/ 40105 w 3601452"/>
              <a:gd name="connsiteY14" fmla="*/ 553452 h 1492583"/>
              <a:gd name="connsiteX15" fmla="*/ 56147 w 3601452"/>
              <a:gd name="connsiteY15" fmla="*/ 577515 h 1492583"/>
              <a:gd name="connsiteX16" fmla="*/ 72189 w 3601452"/>
              <a:gd name="connsiteY16" fmla="*/ 641684 h 1492583"/>
              <a:gd name="connsiteX17" fmla="*/ 88231 w 3601452"/>
              <a:gd name="connsiteY17" fmla="*/ 673768 h 1492583"/>
              <a:gd name="connsiteX18" fmla="*/ 120316 w 3601452"/>
              <a:gd name="connsiteY18" fmla="*/ 786063 h 1492583"/>
              <a:gd name="connsiteX19" fmla="*/ 152400 w 3601452"/>
              <a:gd name="connsiteY19" fmla="*/ 890336 h 1492583"/>
              <a:gd name="connsiteX20" fmla="*/ 248652 w 3601452"/>
              <a:gd name="connsiteY20" fmla="*/ 970547 h 1492583"/>
              <a:gd name="connsiteX21" fmla="*/ 280737 w 3601452"/>
              <a:gd name="connsiteY21" fmla="*/ 1002631 h 1492583"/>
              <a:gd name="connsiteX22" fmla="*/ 336884 w 3601452"/>
              <a:gd name="connsiteY22" fmla="*/ 1018673 h 1492583"/>
              <a:gd name="connsiteX23" fmla="*/ 360947 w 3601452"/>
              <a:gd name="connsiteY23" fmla="*/ 1026694 h 1492583"/>
              <a:gd name="connsiteX24" fmla="*/ 401052 w 3601452"/>
              <a:gd name="connsiteY24" fmla="*/ 1018673 h 1492583"/>
              <a:gd name="connsiteX25" fmla="*/ 633663 w 3601452"/>
              <a:gd name="connsiteY25" fmla="*/ 994610 h 1492583"/>
              <a:gd name="connsiteX26" fmla="*/ 721895 w 3601452"/>
              <a:gd name="connsiteY26" fmla="*/ 922421 h 1492583"/>
              <a:gd name="connsiteX27" fmla="*/ 753979 w 3601452"/>
              <a:gd name="connsiteY27" fmla="*/ 938463 h 1492583"/>
              <a:gd name="connsiteX28" fmla="*/ 770021 w 3601452"/>
              <a:gd name="connsiteY28" fmla="*/ 962526 h 1492583"/>
              <a:gd name="connsiteX29" fmla="*/ 850231 w 3601452"/>
              <a:gd name="connsiteY29" fmla="*/ 1002631 h 1492583"/>
              <a:gd name="connsiteX30" fmla="*/ 954505 w 3601452"/>
              <a:gd name="connsiteY30" fmla="*/ 986589 h 1492583"/>
              <a:gd name="connsiteX31" fmla="*/ 1187116 w 3601452"/>
              <a:gd name="connsiteY31" fmla="*/ 858252 h 1492583"/>
              <a:gd name="connsiteX32" fmla="*/ 1235242 w 3601452"/>
              <a:gd name="connsiteY32" fmla="*/ 818147 h 1492583"/>
              <a:gd name="connsiteX33" fmla="*/ 1307431 w 3601452"/>
              <a:gd name="connsiteY33" fmla="*/ 786063 h 1492583"/>
              <a:gd name="connsiteX34" fmla="*/ 1387642 w 3601452"/>
              <a:gd name="connsiteY34" fmla="*/ 729915 h 1492583"/>
              <a:gd name="connsiteX35" fmla="*/ 1411705 w 3601452"/>
              <a:gd name="connsiteY35" fmla="*/ 713873 h 1492583"/>
              <a:gd name="connsiteX36" fmla="*/ 1467852 w 3601452"/>
              <a:gd name="connsiteY36" fmla="*/ 818147 h 1492583"/>
              <a:gd name="connsiteX37" fmla="*/ 1483895 w 3601452"/>
              <a:gd name="connsiteY37" fmla="*/ 858252 h 1492583"/>
              <a:gd name="connsiteX38" fmla="*/ 1616242 w 3601452"/>
              <a:gd name="connsiteY38" fmla="*/ 778042 h 1492583"/>
              <a:gd name="connsiteX39" fmla="*/ 1848853 w 3601452"/>
              <a:gd name="connsiteY39" fmla="*/ 477253 h 1492583"/>
              <a:gd name="connsiteX40" fmla="*/ 1572126 w 3601452"/>
              <a:gd name="connsiteY40" fmla="*/ 994610 h 1492583"/>
              <a:gd name="connsiteX41" fmla="*/ 1580147 w 3601452"/>
              <a:gd name="connsiteY41" fmla="*/ 1018673 h 1492583"/>
              <a:gd name="connsiteX42" fmla="*/ 1604210 w 3601452"/>
              <a:gd name="connsiteY42" fmla="*/ 1026694 h 1492583"/>
              <a:gd name="connsiteX43" fmla="*/ 1684421 w 3601452"/>
              <a:gd name="connsiteY43" fmla="*/ 986589 h 1492583"/>
              <a:gd name="connsiteX44" fmla="*/ 1740568 w 3601452"/>
              <a:gd name="connsiteY44" fmla="*/ 962526 h 1492583"/>
              <a:gd name="connsiteX45" fmla="*/ 1900989 w 3601452"/>
              <a:gd name="connsiteY45" fmla="*/ 922421 h 1492583"/>
              <a:gd name="connsiteX46" fmla="*/ 1965158 w 3601452"/>
              <a:gd name="connsiteY46" fmla="*/ 906378 h 1492583"/>
              <a:gd name="connsiteX47" fmla="*/ 2189747 w 3601452"/>
              <a:gd name="connsiteY47" fmla="*/ 882315 h 1492583"/>
              <a:gd name="connsiteX48" fmla="*/ 2245895 w 3601452"/>
              <a:gd name="connsiteY48" fmla="*/ 858252 h 1492583"/>
              <a:gd name="connsiteX49" fmla="*/ 2302042 w 3601452"/>
              <a:gd name="connsiteY49" fmla="*/ 850231 h 1492583"/>
              <a:gd name="connsiteX50" fmla="*/ 2446421 w 3601452"/>
              <a:gd name="connsiteY50" fmla="*/ 826168 h 1492583"/>
              <a:gd name="connsiteX51" fmla="*/ 2502568 w 3601452"/>
              <a:gd name="connsiteY51" fmla="*/ 810126 h 1492583"/>
              <a:gd name="connsiteX52" fmla="*/ 2606842 w 3601452"/>
              <a:gd name="connsiteY52" fmla="*/ 802105 h 1492583"/>
              <a:gd name="connsiteX53" fmla="*/ 2662989 w 3601452"/>
              <a:gd name="connsiteY53" fmla="*/ 810126 h 1492583"/>
              <a:gd name="connsiteX54" fmla="*/ 2751221 w 3601452"/>
              <a:gd name="connsiteY54" fmla="*/ 858252 h 1492583"/>
              <a:gd name="connsiteX55" fmla="*/ 2783305 w 3601452"/>
              <a:gd name="connsiteY55" fmla="*/ 890336 h 1492583"/>
              <a:gd name="connsiteX56" fmla="*/ 2807368 w 3601452"/>
              <a:gd name="connsiteY56" fmla="*/ 898357 h 1492583"/>
              <a:gd name="connsiteX57" fmla="*/ 2831431 w 3601452"/>
              <a:gd name="connsiteY57" fmla="*/ 938463 h 1492583"/>
              <a:gd name="connsiteX58" fmla="*/ 2879558 w 3601452"/>
              <a:gd name="connsiteY58" fmla="*/ 986589 h 1492583"/>
              <a:gd name="connsiteX59" fmla="*/ 2903621 w 3601452"/>
              <a:gd name="connsiteY59" fmla="*/ 1010652 h 1492583"/>
              <a:gd name="connsiteX60" fmla="*/ 2919663 w 3601452"/>
              <a:gd name="connsiteY60" fmla="*/ 1034715 h 1492583"/>
              <a:gd name="connsiteX61" fmla="*/ 2943726 w 3601452"/>
              <a:gd name="connsiteY61" fmla="*/ 1050757 h 1492583"/>
              <a:gd name="connsiteX62" fmla="*/ 2959768 w 3601452"/>
              <a:gd name="connsiteY62" fmla="*/ 1066800 h 1492583"/>
              <a:gd name="connsiteX63" fmla="*/ 3039979 w 3601452"/>
              <a:gd name="connsiteY63" fmla="*/ 1050757 h 1492583"/>
              <a:gd name="connsiteX64" fmla="*/ 3152274 w 3601452"/>
              <a:gd name="connsiteY64" fmla="*/ 986589 h 1492583"/>
              <a:gd name="connsiteX65" fmla="*/ 3224463 w 3601452"/>
              <a:gd name="connsiteY65" fmla="*/ 938463 h 1492583"/>
              <a:gd name="connsiteX66" fmla="*/ 3312695 w 3601452"/>
              <a:gd name="connsiteY66" fmla="*/ 842210 h 1492583"/>
              <a:gd name="connsiteX67" fmla="*/ 3360821 w 3601452"/>
              <a:gd name="connsiteY67" fmla="*/ 794084 h 1492583"/>
              <a:gd name="connsiteX68" fmla="*/ 3392905 w 3601452"/>
              <a:gd name="connsiteY68" fmla="*/ 770021 h 1492583"/>
              <a:gd name="connsiteX69" fmla="*/ 3457074 w 3601452"/>
              <a:gd name="connsiteY69" fmla="*/ 721894 h 1492583"/>
              <a:gd name="connsiteX70" fmla="*/ 3481137 w 3601452"/>
              <a:gd name="connsiteY70" fmla="*/ 705852 h 1492583"/>
              <a:gd name="connsiteX71" fmla="*/ 3529263 w 3601452"/>
              <a:gd name="connsiteY71" fmla="*/ 697831 h 1492583"/>
              <a:gd name="connsiteX72" fmla="*/ 3553326 w 3601452"/>
              <a:gd name="connsiteY72" fmla="*/ 689810 h 1492583"/>
              <a:gd name="connsiteX73" fmla="*/ 3593431 w 3601452"/>
              <a:gd name="connsiteY73" fmla="*/ 641684 h 1492583"/>
              <a:gd name="connsiteX74" fmla="*/ 3601452 w 3601452"/>
              <a:gd name="connsiteY74" fmla="*/ 617621 h 1492583"/>
              <a:gd name="connsiteX75" fmla="*/ 3537284 w 3601452"/>
              <a:gd name="connsiteY75" fmla="*/ 553452 h 1492583"/>
              <a:gd name="connsiteX76" fmla="*/ 3521242 w 3601452"/>
              <a:gd name="connsiteY76" fmla="*/ 529389 h 1492583"/>
              <a:gd name="connsiteX77" fmla="*/ 3457074 w 3601452"/>
              <a:gd name="connsiteY77" fmla="*/ 497305 h 1492583"/>
              <a:gd name="connsiteX78" fmla="*/ 3416968 w 3601452"/>
              <a:gd name="connsiteY78" fmla="*/ 473242 h 1492583"/>
              <a:gd name="connsiteX79" fmla="*/ 3304674 w 3601452"/>
              <a:gd name="connsiteY79" fmla="*/ 417094 h 1492583"/>
              <a:gd name="connsiteX80" fmla="*/ 3216442 w 3601452"/>
              <a:gd name="connsiteY80" fmla="*/ 360947 h 1492583"/>
              <a:gd name="connsiteX81" fmla="*/ 3192379 w 3601452"/>
              <a:gd name="connsiteY81" fmla="*/ 328863 h 1492583"/>
              <a:gd name="connsiteX82" fmla="*/ 3168316 w 3601452"/>
              <a:gd name="connsiteY82" fmla="*/ 304800 h 1492583"/>
              <a:gd name="connsiteX83" fmla="*/ 3144252 w 3601452"/>
              <a:gd name="connsiteY83" fmla="*/ 272715 h 1492583"/>
              <a:gd name="connsiteX84" fmla="*/ 3088105 w 3601452"/>
              <a:gd name="connsiteY84" fmla="*/ 184484 h 1492583"/>
              <a:gd name="connsiteX85" fmla="*/ 3056021 w 3601452"/>
              <a:gd name="connsiteY85" fmla="*/ 136357 h 1492583"/>
              <a:gd name="connsiteX86" fmla="*/ 3023937 w 3601452"/>
              <a:gd name="connsiteY86" fmla="*/ 88231 h 1492583"/>
              <a:gd name="connsiteX87" fmla="*/ 3007895 w 3601452"/>
              <a:gd name="connsiteY87" fmla="*/ 64168 h 1492583"/>
              <a:gd name="connsiteX88" fmla="*/ 2999874 w 3601452"/>
              <a:gd name="connsiteY88" fmla="*/ 0 h 1492583"/>
              <a:gd name="connsiteX89" fmla="*/ 160421 w 3601452"/>
              <a:gd name="connsiteY89" fmla="*/ 8021 h 1492583"/>
              <a:gd name="connsiteX0" fmla="*/ 160421 w 3601452"/>
              <a:gd name="connsiteY0" fmla="*/ 8021 h 1634252"/>
              <a:gd name="connsiteX1" fmla="*/ 152400 w 3601452"/>
              <a:gd name="connsiteY1" fmla="*/ 32084 h 1634252"/>
              <a:gd name="connsiteX2" fmla="*/ 144379 w 3601452"/>
              <a:gd name="connsiteY2" fmla="*/ 64168 h 1634252"/>
              <a:gd name="connsiteX3" fmla="*/ 128337 w 3601452"/>
              <a:gd name="connsiteY3" fmla="*/ 88231 h 1634252"/>
              <a:gd name="connsiteX4" fmla="*/ 112295 w 3601452"/>
              <a:gd name="connsiteY4" fmla="*/ 144378 h 1634252"/>
              <a:gd name="connsiteX5" fmla="*/ 136358 w 3601452"/>
              <a:gd name="connsiteY5" fmla="*/ 192505 h 1634252"/>
              <a:gd name="connsiteX6" fmla="*/ 128337 w 3601452"/>
              <a:gd name="connsiteY6" fmla="*/ 224589 h 1634252"/>
              <a:gd name="connsiteX7" fmla="*/ 112295 w 3601452"/>
              <a:gd name="connsiteY7" fmla="*/ 248652 h 1634252"/>
              <a:gd name="connsiteX8" fmla="*/ 72189 w 3601452"/>
              <a:gd name="connsiteY8" fmla="*/ 328863 h 1634252"/>
              <a:gd name="connsiteX9" fmla="*/ 48126 w 3601452"/>
              <a:gd name="connsiteY9" fmla="*/ 368968 h 1634252"/>
              <a:gd name="connsiteX10" fmla="*/ 32084 w 3601452"/>
              <a:gd name="connsiteY10" fmla="*/ 393031 h 1634252"/>
              <a:gd name="connsiteX11" fmla="*/ 0 w 3601452"/>
              <a:gd name="connsiteY11" fmla="*/ 417094 h 1634252"/>
              <a:gd name="connsiteX12" fmla="*/ 8021 w 3601452"/>
              <a:gd name="connsiteY12" fmla="*/ 449178 h 1634252"/>
              <a:gd name="connsiteX13" fmla="*/ 24063 w 3601452"/>
              <a:gd name="connsiteY13" fmla="*/ 497305 h 1634252"/>
              <a:gd name="connsiteX14" fmla="*/ 40105 w 3601452"/>
              <a:gd name="connsiteY14" fmla="*/ 553452 h 1634252"/>
              <a:gd name="connsiteX15" fmla="*/ 56147 w 3601452"/>
              <a:gd name="connsiteY15" fmla="*/ 577515 h 1634252"/>
              <a:gd name="connsiteX16" fmla="*/ 72189 w 3601452"/>
              <a:gd name="connsiteY16" fmla="*/ 641684 h 1634252"/>
              <a:gd name="connsiteX17" fmla="*/ 88231 w 3601452"/>
              <a:gd name="connsiteY17" fmla="*/ 673768 h 1634252"/>
              <a:gd name="connsiteX18" fmla="*/ 120316 w 3601452"/>
              <a:gd name="connsiteY18" fmla="*/ 786063 h 1634252"/>
              <a:gd name="connsiteX19" fmla="*/ 152400 w 3601452"/>
              <a:gd name="connsiteY19" fmla="*/ 890336 h 1634252"/>
              <a:gd name="connsiteX20" fmla="*/ 248652 w 3601452"/>
              <a:gd name="connsiteY20" fmla="*/ 970547 h 1634252"/>
              <a:gd name="connsiteX21" fmla="*/ 280737 w 3601452"/>
              <a:gd name="connsiteY21" fmla="*/ 1002631 h 1634252"/>
              <a:gd name="connsiteX22" fmla="*/ 336884 w 3601452"/>
              <a:gd name="connsiteY22" fmla="*/ 1018673 h 1634252"/>
              <a:gd name="connsiteX23" fmla="*/ 360947 w 3601452"/>
              <a:gd name="connsiteY23" fmla="*/ 1026694 h 1634252"/>
              <a:gd name="connsiteX24" fmla="*/ 401052 w 3601452"/>
              <a:gd name="connsiteY24" fmla="*/ 1018673 h 1634252"/>
              <a:gd name="connsiteX25" fmla="*/ 633663 w 3601452"/>
              <a:gd name="connsiteY25" fmla="*/ 994610 h 1634252"/>
              <a:gd name="connsiteX26" fmla="*/ 721895 w 3601452"/>
              <a:gd name="connsiteY26" fmla="*/ 922421 h 1634252"/>
              <a:gd name="connsiteX27" fmla="*/ 753979 w 3601452"/>
              <a:gd name="connsiteY27" fmla="*/ 938463 h 1634252"/>
              <a:gd name="connsiteX28" fmla="*/ 770021 w 3601452"/>
              <a:gd name="connsiteY28" fmla="*/ 962526 h 1634252"/>
              <a:gd name="connsiteX29" fmla="*/ 850231 w 3601452"/>
              <a:gd name="connsiteY29" fmla="*/ 1002631 h 1634252"/>
              <a:gd name="connsiteX30" fmla="*/ 954505 w 3601452"/>
              <a:gd name="connsiteY30" fmla="*/ 986589 h 1634252"/>
              <a:gd name="connsiteX31" fmla="*/ 1187116 w 3601452"/>
              <a:gd name="connsiteY31" fmla="*/ 858252 h 1634252"/>
              <a:gd name="connsiteX32" fmla="*/ 1235242 w 3601452"/>
              <a:gd name="connsiteY32" fmla="*/ 818147 h 1634252"/>
              <a:gd name="connsiteX33" fmla="*/ 1307431 w 3601452"/>
              <a:gd name="connsiteY33" fmla="*/ 786063 h 1634252"/>
              <a:gd name="connsiteX34" fmla="*/ 1387642 w 3601452"/>
              <a:gd name="connsiteY34" fmla="*/ 729915 h 1634252"/>
              <a:gd name="connsiteX35" fmla="*/ 1411705 w 3601452"/>
              <a:gd name="connsiteY35" fmla="*/ 713873 h 1634252"/>
              <a:gd name="connsiteX36" fmla="*/ 1467852 w 3601452"/>
              <a:gd name="connsiteY36" fmla="*/ 818147 h 1634252"/>
              <a:gd name="connsiteX37" fmla="*/ 1483895 w 3601452"/>
              <a:gd name="connsiteY37" fmla="*/ 858252 h 1634252"/>
              <a:gd name="connsiteX38" fmla="*/ 1616242 w 3601452"/>
              <a:gd name="connsiteY38" fmla="*/ 778042 h 1634252"/>
              <a:gd name="connsiteX39" fmla="*/ 1848853 w 3601452"/>
              <a:gd name="connsiteY39" fmla="*/ 477253 h 1634252"/>
              <a:gd name="connsiteX40" fmla="*/ 1572126 w 3601452"/>
              <a:gd name="connsiteY40" fmla="*/ 994610 h 1634252"/>
              <a:gd name="connsiteX41" fmla="*/ 741947 w 3601452"/>
              <a:gd name="connsiteY41" fmla="*/ 1628273 h 1634252"/>
              <a:gd name="connsiteX42" fmla="*/ 1604210 w 3601452"/>
              <a:gd name="connsiteY42" fmla="*/ 1026694 h 1634252"/>
              <a:gd name="connsiteX43" fmla="*/ 1684421 w 3601452"/>
              <a:gd name="connsiteY43" fmla="*/ 986589 h 1634252"/>
              <a:gd name="connsiteX44" fmla="*/ 1740568 w 3601452"/>
              <a:gd name="connsiteY44" fmla="*/ 962526 h 1634252"/>
              <a:gd name="connsiteX45" fmla="*/ 1900989 w 3601452"/>
              <a:gd name="connsiteY45" fmla="*/ 922421 h 1634252"/>
              <a:gd name="connsiteX46" fmla="*/ 1965158 w 3601452"/>
              <a:gd name="connsiteY46" fmla="*/ 906378 h 1634252"/>
              <a:gd name="connsiteX47" fmla="*/ 2189747 w 3601452"/>
              <a:gd name="connsiteY47" fmla="*/ 882315 h 1634252"/>
              <a:gd name="connsiteX48" fmla="*/ 2245895 w 3601452"/>
              <a:gd name="connsiteY48" fmla="*/ 858252 h 1634252"/>
              <a:gd name="connsiteX49" fmla="*/ 2302042 w 3601452"/>
              <a:gd name="connsiteY49" fmla="*/ 850231 h 1634252"/>
              <a:gd name="connsiteX50" fmla="*/ 2446421 w 3601452"/>
              <a:gd name="connsiteY50" fmla="*/ 826168 h 1634252"/>
              <a:gd name="connsiteX51" fmla="*/ 2502568 w 3601452"/>
              <a:gd name="connsiteY51" fmla="*/ 810126 h 1634252"/>
              <a:gd name="connsiteX52" fmla="*/ 2606842 w 3601452"/>
              <a:gd name="connsiteY52" fmla="*/ 802105 h 1634252"/>
              <a:gd name="connsiteX53" fmla="*/ 2662989 w 3601452"/>
              <a:gd name="connsiteY53" fmla="*/ 810126 h 1634252"/>
              <a:gd name="connsiteX54" fmla="*/ 2751221 w 3601452"/>
              <a:gd name="connsiteY54" fmla="*/ 858252 h 1634252"/>
              <a:gd name="connsiteX55" fmla="*/ 2783305 w 3601452"/>
              <a:gd name="connsiteY55" fmla="*/ 890336 h 1634252"/>
              <a:gd name="connsiteX56" fmla="*/ 2807368 w 3601452"/>
              <a:gd name="connsiteY56" fmla="*/ 898357 h 1634252"/>
              <a:gd name="connsiteX57" fmla="*/ 2831431 w 3601452"/>
              <a:gd name="connsiteY57" fmla="*/ 938463 h 1634252"/>
              <a:gd name="connsiteX58" fmla="*/ 2879558 w 3601452"/>
              <a:gd name="connsiteY58" fmla="*/ 986589 h 1634252"/>
              <a:gd name="connsiteX59" fmla="*/ 2903621 w 3601452"/>
              <a:gd name="connsiteY59" fmla="*/ 1010652 h 1634252"/>
              <a:gd name="connsiteX60" fmla="*/ 2919663 w 3601452"/>
              <a:gd name="connsiteY60" fmla="*/ 1034715 h 1634252"/>
              <a:gd name="connsiteX61" fmla="*/ 2943726 w 3601452"/>
              <a:gd name="connsiteY61" fmla="*/ 1050757 h 1634252"/>
              <a:gd name="connsiteX62" fmla="*/ 2959768 w 3601452"/>
              <a:gd name="connsiteY62" fmla="*/ 1066800 h 1634252"/>
              <a:gd name="connsiteX63" fmla="*/ 3039979 w 3601452"/>
              <a:gd name="connsiteY63" fmla="*/ 1050757 h 1634252"/>
              <a:gd name="connsiteX64" fmla="*/ 3152274 w 3601452"/>
              <a:gd name="connsiteY64" fmla="*/ 986589 h 1634252"/>
              <a:gd name="connsiteX65" fmla="*/ 3224463 w 3601452"/>
              <a:gd name="connsiteY65" fmla="*/ 938463 h 1634252"/>
              <a:gd name="connsiteX66" fmla="*/ 3312695 w 3601452"/>
              <a:gd name="connsiteY66" fmla="*/ 842210 h 1634252"/>
              <a:gd name="connsiteX67" fmla="*/ 3360821 w 3601452"/>
              <a:gd name="connsiteY67" fmla="*/ 794084 h 1634252"/>
              <a:gd name="connsiteX68" fmla="*/ 3392905 w 3601452"/>
              <a:gd name="connsiteY68" fmla="*/ 770021 h 1634252"/>
              <a:gd name="connsiteX69" fmla="*/ 3457074 w 3601452"/>
              <a:gd name="connsiteY69" fmla="*/ 721894 h 1634252"/>
              <a:gd name="connsiteX70" fmla="*/ 3481137 w 3601452"/>
              <a:gd name="connsiteY70" fmla="*/ 705852 h 1634252"/>
              <a:gd name="connsiteX71" fmla="*/ 3529263 w 3601452"/>
              <a:gd name="connsiteY71" fmla="*/ 697831 h 1634252"/>
              <a:gd name="connsiteX72" fmla="*/ 3553326 w 3601452"/>
              <a:gd name="connsiteY72" fmla="*/ 689810 h 1634252"/>
              <a:gd name="connsiteX73" fmla="*/ 3593431 w 3601452"/>
              <a:gd name="connsiteY73" fmla="*/ 641684 h 1634252"/>
              <a:gd name="connsiteX74" fmla="*/ 3601452 w 3601452"/>
              <a:gd name="connsiteY74" fmla="*/ 617621 h 1634252"/>
              <a:gd name="connsiteX75" fmla="*/ 3537284 w 3601452"/>
              <a:gd name="connsiteY75" fmla="*/ 553452 h 1634252"/>
              <a:gd name="connsiteX76" fmla="*/ 3521242 w 3601452"/>
              <a:gd name="connsiteY76" fmla="*/ 529389 h 1634252"/>
              <a:gd name="connsiteX77" fmla="*/ 3457074 w 3601452"/>
              <a:gd name="connsiteY77" fmla="*/ 497305 h 1634252"/>
              <a:gd name="connsiteX78" fmla="*/ 3416968 w 3601452"/>
              <a:gd name="connsiteY78" fmla="*/ 473242 h 1634252"/>
              <a:gd name="connsiteX79" fmla="*/ 3304674 w 3601452"/>
              <a:gd name="connsiteY79" fmla="*/ 417094 h 1634252"/>
              <a:gd name="connsiteX80" fmla="*/ 3216442 w 3601452"/>
              <a:gd name="connsiteY80" fmla="*/ 360947 h 1634252"/>
              <a:gd name="connsiteX81" fmla="*/ 3192379 w 3601452"/>
              <a:gd name="connsiteY81" fmla="*/ 328863 h 1634252"/>
              <a:gd name="connsiteX82" fmla="*/ 3168316 w 3601452"/>
              <a:gd name="connsiteY82" fmla="*/ 304800 h 1634252"/>
              <a:gd name="connsiteX83" fmla="*/ 3144252 w 3601452"/>
              <a:gd name="connsiteY83" fmla="*/ 272715 h 1634252"/>
              <a:gd name="connsiteX84" fmla="*/ 3088105 w 3601452"/>
              <a:gd name="connsiteY84" fmla="*/ 184484 h 1634252"/>
              <a:gd name="connsiteX85" fmla="*/ 3056021 w 3601452"/>
              <a:gd name="connsiteY85" fmla="*/ 136357 h 1634252"/>
              <a:gd name="connsiteX86" fmla="*/ 3023937 w 3601452"/>
              <a:gd name="connsiteY86" fmla="*/ 88231 h 1634252"/>
              <a:gd name="connsiteX87" fmla="*/ 3007895 w 3601452"/>
              <a:gd name="connsiteY87" fmla="*/ 64168 h 1634252"/>
              <a:gd name="connsiteX88" fmla="*/ 2999874 w 3601452"/>
              <a:gd name="connsiteY88" fmla="*/ 0 h 1634252"/>
              <a:gd name="connsiteX89" fmla="*/ 160421 w 3601452"/>
              <a:gd name="connsiteY89" fmla="*/ 8021 h 1634252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848853 w 3601452"/>
              <a:gd name="connsiteY39" fmla="*/ 477253 h 1712494"/>
              <a:gd name="connsiteX40" fmla="*/ 1572126 w 3601452"/>
              <a:gd name="connsiteY40" fmla="*/ 994610 h 1712494"/>
              <a:gd name="connsiteX41" fmla="*/ 741947 w 3601452"/>
              <a:gd name="connsiteY41" fmla="*/ 1628273 h 1712494"/>
              <a:gd name="connsiteX42" fmla="*/ 1604210 w 3601452"/>
              <a:gd name="connsiteY42" fmla="*/ 1712494 h 1712494"/>
              <a:gd name="connsiteX43" fmla="*/ 1684421 w 3601452"/>
              <a:gd name="connsiteY43" fmla="*/ 986589 h 1712494"/>
              <a:gd name="connsiteX44" fmla="*/ 1740568 w 3601452"/>
              <a:gd name="connsiteY44" fmla="*/ 962526 h 1712494"/>
              <a:gd name="connsiteX45" fmla="*/ 1900989 w 3601452"/>
              <a:gd name="connsiteY45" fmla="*/ 922421 h 1712494"/>
              <a:gd name="connsiteX46" fmla="*/ 1965158 w 3601452"/>
              <a:gd name="connsiteY46" fmla="*/ 906378 h 1712494"/>
              <a:gd name="connsiteX47" fmla="*/ 2189747 w 3601452"/>
              <a:gd name="connsiteY47" fmla="*/ 882315 h 1712494"/>
              <a:gd name="connsiteX48" fmla="*/ 2245895 w 3601452"/>
              <a:gd name="connsiteY48" fmla="*/ 858252 h 1712494"/>
              <a:gd name="connsiteX49" fmla="*/ 2302042 w 3601452"/>
              <a:gd name="connsiteY49" fmla="*/ 850231 h 1712494"/>
              <a:gd name="connsiteX50" fmla="*/ 2446421 w 3601452"/>
              <a:gd name="connsiteY50" fmla="*/ 826168 h 1712494"/>
              <a:gd name="connsiteX51" fmla="*/ 2502568 w 3601452"/>
              <a:gd name="connsiteY51" fmla="*/ 810126 h 1712494"/>
              <a:gd name="connsiteX52" fmla="*/ 2606842 w 3601452"/>
              <a:gd name="connsiteY52" fmla="*/ 802105 h 1712494"/>
              <a:gd name="connsiteX53" fmla="*/ 2662989 w 3601452"/>
              <a:gd name="connsiteY53" fmla="*/ 810126 h 1712494"/>
              <a:gd name="connsiteX54" fmla="*/ 2751221 w 3601452"/>
              <a:gd name="connsiteY54" fmla="*/ 858252 h 1712494"/>
              <a:gd name="connsiteX55" fmla="*/ 2783305 w 3601452"/>
              <a:gd name="connsiteY55" fmla="*/ 890336 h 1712494"/>
              <a:gd name="connsiteX56" fmla="*/ 2807368 w 3601452"/>
              <a:gd name="connsiteY56" fmla="*/ 898357 h 1712494"/>
              <a:gd name="connsiteX57" fmla="*/ 2831431 w 3601452"/>
              <a:gd name="connsiteY57" fmla="*/ 938463 h 1712494"/>
              <a:gd name="connsiteX58" fmla="*/ 2879558 w 3601452"/>
              <a:gd name="connsiteY58" fmla="*/ 986589 h 1712494"/>
              <a:gd name="connsiteX59" fmla="*/ 2903621 w 3601452"/>
              <a:gd name="connsiteY59" fmla="*/ 1010652 h 1712494"/>
              <a:gd name="connsiteX60" fmla="*/ 2919663 w 3601452"/>
              <a:gd name="connsiteY60" fmla="*/ 1034715 h 1712494"/>
              <a:gd name="connsiteX61" fmla="*/ 2943726 w 3601452"/>
              <a:gd name="connsiteY61" fmla="*/ 1050757 h 1712494"/>
              <a:gd name="connsiteX62" fmla="*/ 2959768 w 3601452"/>
              <a:gd name="connsiteY62" fmla="*/ 1066800 h 1712494"/>
              <a:gd name="connsiteX63" fmla="*/ 3039979 w 3601452"/>
              <a:gd name="connsiteY63" fmla="*/ 1050757 h 1712494"/>
              <a:gd name="connsiteX64" fmla="*/ 3152274 w 3601452"/>
              <a:gd name="connsiteY64" fmla="*/ 986589 h 1712494"/>
              <a:gd name="connsiteX65" fmla="*/ 3224463 w 3601452"/>
              <a:gd name="connsiteY65" fmla="*/ 938463 h 1712494"/>
              <a:gd name="connsiteX66" fmla="*/ 3312695 w 3601452"/>
              <a:gd name="connsiteY66" fmla="*/ 842210 h 1712494"/>
              <a:gd name="connsiteX67" fmla="*/ 3360821 w 3601452"/>
              <a:gd name="connsiteY67" fmla="*/ 794084 h 1712494"/>
              <a:gd name="connsiteX68" fmla="*/ 3392905 w 3601452"/>
              <a:gd name="connsiteY68" fmla="*/ 770021 h 1712494"/>
              <a:gd name="connsiteX69" fmla="*/ 3457074 w 3601452"/>
              <a:gd name="connsiteY69" fmla="*/ 721894 h 1712494"/>
              <a:gd name="connsiteX70" fmla="*/ 3481137 w 3601452"/>
              <a:gd name="connsiteY70" fmla="*/ 705852 h 1712494"/>
              <a:gd name="connsiteX71" fmla="*/ 3529263 w 3601452"/>
              <a:gd name="connsiteY71" fmla="*/ 697831 h 1712494"/>
              <a:gd name="connsiteX72" fmla="*/ 3553326 w 3601452"/>
              <a:gd name="connsiteY72" fmla="*/ 689810 h 1712494"/>
              <a:gd name="connsiteX73" fmla="*/ 3593431 w 3601452"/>
              <a:gd name="connsiteY73" fmla="*/ 641684 h 1712494"/>
              <a:gd name="connsiteX74" fmla="*/ 3601452 w 3601452"/>
              <a:gd name="connsiteY74" fmla="*/ 617621 h 1712494"/>
              <a:gd name="connsiteX75" fmla="*/ 3537284 w 3601452"/>
              <a:gd name="connsiteY75" fmla="*/ 553452 h 1712494"/>
              <a:gd name="connsiteX76" fmla="*/ 3521242 w 3601452"/>
              <a:gd name="connsiteY76" fmla="*/ 529389 h 1712494"/>
              <a:gd name="connsiteX77" fmla="*/ 3457074 w 3601452"/>
              <a:gd name="connsiteY77" fmla="*/ 497305 h 1712494"/>
              <a:gd name="connsiteX78" fmla="*/ 3416968 w 3601452"/>
              <a:gd name="connsiteY78" fmla="*/ 473242 h 1712494"/>
              <a:gd name="connsiteX79" fmla="*/ 3304674 w 3601452"/>
              <a:gd name="connsiteY79" fmla="*/ 417094 h 1712494"/>
              <a:gd name="connsiteX80" fmla="*/ 3216442 w 3601452"/>
              <a:gd name="connsiteY80" fmla="*/ 360947 h 1712494"/>
              <a:gd name="connsiteX81" fmla="*/ 3192379 w 3601452"/>
              <a:gd name="connsiteY81" fmla="*/ 328863 h 1712494"/>
              <a:gd name="connsiteX82" fmla="*/ 3168316 w 3601452"/>
              <a:gd name="connsiteY82" fmla="*/ 304800 h 1712494"/>
              <a:gd name="connsiteX83" fmla="*/ 3144252 w 3601452"/>
              <a:gd name="connsiteY83" fmla="*/ 272715 h 1712494"/>
              <a:gd name="connsiteX84" fmla="*/ 3088105 w 3601452"/>
              <a:gd name="connsiteY84" fmla="*/ 184484 h 1712494"/>
              <a:gd name="connsiteX85" fmla="*/ 3056021 w 3601452"/>
              <a:gd name="connsiteY85" fmla="*/ 136357 h 1712494"/>
              <a:gd name="connsiteX86" fmla="*/ 3023937 w 3601452"/>
              <a:gd name="connsiteY86" fmla="*/ 88231 h 1712494"/>
              <a:gd name="connsiteX87" fmla="*/ 3007895 w 3601452"/>
              <a:gd name="connsiteY87" fmla="*/ 64168 h 1712494"/>
              <a:gd name="connsiteX88" fmla="*/ 2999874 w 3601452"/>
              <a:gd name="connsiteY88" fmla="*/ 0 h 1712494"/>
              <a:gd name="connsiteX89" fmla="*/ 160421 w 3601452"/>
              <a:gd name="connsiteY89" fmla="*/ 8021 h 1712494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684421 w 3601452"/>
              <a:gd name="connsiteY43" fmla="*/ 986589 h 1797383"/>
              <a:gd name="connsiteX44" fmla="*/ 1740568 w 3601452"/>
              <a:gd name="connsiteY44" fmla="*/ 9625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913021 w 3601452"/>
              <a:gd name="connsiteY43" fmla="*/ 1367589 h 1797383"/>
              <a:gd name="connsiteX44" fmla="*/ 1740568 w 3601452"/>
              <a:gd name="connsiteY44" fmla="*/ 9625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913021 w 3601452"/>
              <a:gd name="connsiteY43" fmla="*/ 1367589 h 1797383"/>
              <a:gd name="connsiteX44" fmla="*/ 1892968 w 3601452"/>
              <a:gd name="connsiteY44" fmla="*/ 11149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605588 h 1797383"/>
              <a:gd name="connsiteX40" fmla="*/ 1848853 w 3601452"/>
              <a:gd name="connsiteY40" fmla="*/ 477253 h 1797383"/>
              <a:gd name="connsiteX41" fmla="*/ 1343526 w 3601452"/>
              <a:gd name="connsiteY41" fmla="*/ 1299410 h 1797383"/>
              <a:gd name="connsiteX42" fmla="*/ 741947 w 3601452"/>
              <a:gd name="connsiteY42" fmla="*/ 1628273 h 1797383"/>
              <a:gd name="connsiteX43" fmla="*/ 1604210 w 3601452"/>
              <a:gd name="connsiteY43" fmla="*/ 1712494 h 1797383"/>
              <a:gd name="connsiteX44" fmla="*/ 1913021 w 3601452"/>
              <a:gd name="connsiteY44" fmla="*/ 1367589 h 1797383"/>
              <a:gd name="connsiteX45" fmla="*/ 1892968 w 3601452"/>
              <a:gd name="connsiteY45" fmla="*/ 1114926 h 1797383"/>
              <a:gd name="connsiteX46" fmla="*/ 1900989 w 3601452"/>
              <a:gd name="connsiteY46" fmla="*/ 922421 h 1797383"/>
              <a:gd name="connsiteX47" fmla="*/ 1965158 w 3601452"/>
              <a:gd name="connsiteY47" fmla="*/ 906378 h 1797383"/>
              <a:gd name="connsiteX48" fmla="*/ 2189747 w 3601452"/>
              <a:gd name="connsiteY48" fmla="*/ 882315 h 1797383"/>
              <a:gd name="connsiteX49" fmla="*/ 2245895 w 3601452"/>
              <a:gd name="connsiteY49" fmla="*/ 858252 h 1797383"/>
              <a:gd name="connsiteX50" fmla="*/ 2302042 w 3601452"/>
              <a:gd name="connsiteY50" fmla="*/ 850231 h 1797383"/>
              <a:gd name="connsiteX51" fmla="*/ 2446421 w 3601452"/>
              <a:gd name="connsiteY51" fmla="*/ 826168 h 1797383"/>
              <a:gd name="connsiteX52" fmla="*/ 2502568 w 3601452"/>
              <a:gd name="connsiteY52" fmla="*/ 810126 h 1797383"/>
              <a:gd name="connsiteX53" fmla="*/ 2606842 w 3601452"/>
              <a:gd name="connsiteY53" fmla="*/ 802105 h 1797383"/>
              <a:gd name="connsiteX54" fmla="*/ 2662989 w 3601452"/>
              <a:gd name="connsiteY54" fmla="*/ 810126 h 1797383"/>
              <a:gd name="connsiteX55" fmla="*/ 2751221 w 3601452"/>
              <a:gd name="connsiteY55" fmla="*/ 858252 h 1797383"/>
              <a:gd name="connsiteX56" fmla="*/ 2783305 w 3601452"/>
              <a:gd name="connsiteY56" fmla="*/ 890336 h 1797383"/>
              <a:gd name="connsiteX57" fmla="*/ 2807368 w 3601452"/>
              <a:gd name="connsiteY57" fmla="*/ 898357 h 1797383"/>
              <a:gd name="connsiteX58" fmla="*/ 2831431 w 3601452"/>
              <a:gd name="connsiteY58" fmla="*/ 938463 h 1797383"/>
              <a:gd name="connsiteX59" fmla="*/ 2879558 w 3601452"/>
              <a:gd name="connsiteY59" fmla="*/ 986589 h 1797383"/>
              <a:gd name="connsiteX60" fmla="*/ 2903621 w 3601452"/>
              <a:gd name="connsiteY60" fmla="*/ 1010652 h 1797383"/>
              <a:gd name="connsiteX61" fmla="*/ 2919663 w 3601452"/>
              <a:gd name="connsiteY61" fmla="*/ 1034715 h 1797383"/>
              <a:gd name="connsiteX62" fmla="*/ 2943726 w 3601452"/>
              <a:gd name="connsiteY62" fmla="*/ 1050757 h 1797383"/>
              <a:gd name="connsiteX63" fmla="*/ 2959768 w 3601452"/>
              <a:gd name="connsiteY63" fmla="*/ 1066800 h 1797383"/>
              <a:gd name="connsiteX64" fmla="*/ 3039979 w 3601452"/>
              <a:gd name="connsiteY64" fmla="*/ 1050757 h 1797383"/>
              <a:gd name="connsiteX65" fmla="*/ 3152274 w 3601452"/>
              <a:gd name="connsiteY65" fmla="*/ 986589 h 1797383"/>
              <a:gd name="connsiteX66" fmla="*/ 3224463 w 3601452"/>
              <a:gd name="connsiteY66" fmla="*/ 938463 h 1797383"/>
              <a:gd name="connsiteX67" fmla="*/ 3312695 w 3601452"/>
              <a:gd name="connsiteY67" fmla="*/ 842210 h 1797383"/>
              <a:gd name="connsiteX68" fmla="*/ 3360821 w 3601452"/>
              <a:gd name="connsiteY68" fmla="*/ 794084 h 1797383"/>
              <a:gd name="connsiteX69" fmla="*/ 3392905 w 3601452"/>
              <a:gd name="connsiteY69" fmla="*/ 770021 h 1797383"/>
              <a:gd name="connsiteX70" fmla="*/ 3457074 w 3601452"/>
              <a:gd name="connsiteY70" fmla="*/ 721894 h 1797383"/>
              <a:gd name="connsiteX71" fmla="*/ 3481137 w 3601452"/>
              <a:gd name="connsiteY71" fmla="*/ 705852 h 1797383"/>
              <a:gd name="connsiteX72" fmla="*/ 3529263 w 3601452"/>
              <a:gd name="connsiteY72" fmla="*/ 697831 h 1797383"/>
              <a:gd name="connsiteX73" fmla="*/ 3553326 w 3601452"/>
              <a:gd name="connsiteY73" fmla="*/ 689810 h 1797383"/>
              <a:gd name="connsiteX74" fmla="*/ 3593431 w 3601452"/>
              <a:gd name="connsiteY74" fmla="*/ 641684 h 1797383"/>
              <a:gd name="connsiteX75" fmla="*/ 3601452 w 3601452"/>
              <a:gd name="connsiteY75" fmla="*/ 617621 h 1797383"/>
              <a:gd name="connsiteX76" fmla="*/ 3537284 w 3601452"/>
              <a:gd name="connsiteY76" fmla="*/ 553452 h 1797383"/>
              <a:gd name="connsiteX77" fmla="*/ 3521242 w 3601452"/>
              <a:gd name="connsiteY77" fmla="*/ 529389 h 1797383"/>
              <a:gd name="connsiteX78" fmla="*/ 3457074 w 3601452"/>
              <a:gd name="connsiteY78" fmla="*/ 497305 h 1797383"/>
              <a:gd name="connsiteX79" fmla="*/ 3416968 w 3601452"/>
              <a:gd name="connsiteY79" fmla="*/ 473242 h 1797383"/>
              <a:gd name="connsiteX80" fmla="*/ 3304674 w 3601452"/>
              <a:gd name="connsiteY80" fmla="*/ 417094 h 1797383"/>
              <a:gd name="connsiteX81" fmla="*/ 3216442 w 3601452"/>
              <a:gd name="connsiteY81" fmla="*/ 360947 h 1797383"/>
              <a:gd name="connsiteX82" fmla="*/ 3192379 w 3601452"/>
              <a:gd name="connsiteY82" fmla="*/ 328863 h 1797383"/>
              <a:gd name="connsiteX83" fmla="*/ 3168316 w 3601452"/>
              <a:gd name="connsiteY83" fmla="*/ 304800 h 1797383"/>
              <a:gd name="connsiteX84" fmla="*/ 3144252 w 3601452"/>
              <a:gd name="connsiteY84" fmla="*/ 272715 h 1797383"/>
              <a:gd name="connsiteX85" fmla="*/ 3088105 w 3601452"/>
              <a:gd name="connsiteY85" fmla="*/ 184484 h 1797383"/>
              <a:gd name="connsiteX86" fmla="*/ 3056021 w 3601452"/>
              <a:gd name="connsiteY86" fmla="*/ 136357 h 1797383"/>
              <a:gd name="connsiteX87" fmla="*/ 3023937 w 3601452"/>
              <a:gd name="connsiteY87" fmla="*/ 88231 h 1797383"/>
              <a:gd name="connsiteX88" fmla="*/ 3007895 w 3601452"/>
              <a:gd name="connsiteY88" fmla="*/ 64168 h 1797383"/>
              <a:gd name="connsiteX89" fmla="*/ 2999874 w 3601452"/>
              <a:gd name="connsiteY89" fmla="*/ 0 h 1797383"/>
              <a:gd name="connsiteX90" fmla="*/ 160421 w 3601452"/>
              <a:gd name="connsiteY90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766010 h 1797383"/>
              <a:gd name="connsiteX40" fmla="*/ 1628274 w 3601452"/>
              <a:gd name="connsiteY40" fmla="*/ 605588 h 1797383"/>
              <a:gd name="connsiteX41" fmla="*/ 1848853 w 3601452"/>
              <a:gd name="connsiteY41" fmla="*/ 477253 h 1797383"/>
              <a:gd name="connsiteX42" fmla="*/ 1343526 w 3601452"/>
              <a:gd name="connsiteY42" fmla="*/ 1299410 h 1797383"/>
              <a:gd name="connsiteX43" fmla="*/ 741947 w 3601452"/>
              <a:gd name="connsiteY43" fmla="*/ 1628273 h 1797383"/>
              <a:gd name="connsiteX44" fmla="*/ 1604210 w 3601452"/>
              <a:gd name="connsiteY44" fmla="*/ 1712494 h 1797383"/>
              <a:gd name="connsiteX45" fmla="*/ 1913021 w 3601452"/>
              <a:gd name="connsiteY45" fmla="*/ 1367589 h 1797383"/>
              <a:gd name="connsiteX46" fmla="*/ 1892968 w 3601452"/>
              <a:gd name="connsiteY46" fmla="*/ 1114926 h 1797383"/>
              <a:gd name="connsiteX47" fmla="*/ 1900989 w 3601452"/>
              <a:gd name="connsiteY47" fmla="*/ 922421 h 1797383"/>
              <a:gd name="connsiteX48" fmla="*/ 1965158 w 3601452"/>
              <a:gd name="connsiteY48" fmla="*/ 906378 h 1797383"/>
              <a:gd name="connsiteX49" fmla="*/ 2189747 w 3601452"/>
              <a:gd name="connsiteY49" fmla="*/ 882315 h 1797383"/>
              <a:gd name="connsiteX50" fmla="*/ 2245895 w 3601452"/>
              <a:gd name="connsiteY50" fmla="*/ 858252 h 1797383"/>
              <a:gd name="connsiteX51" fmla="*/ 2302042 w 3601452"/>
              <a:gd name="connsiteY51" fmla="*/ 850231 h 1797383"/>
              <a:gd name="connsiteX52" fmla="*/ 2446421 w 3601452"/>
              <a:gd name="connsiteY52" fmla="*/ 826168 h 1797383"/>
              <a:gd name="connsiteX53" fmla="*/ 2502568 w 3601452"/>
              <a:gd name="connsiteY53" fmla="*/ 810126 h 1797383"/>
              <a:gd name="connsiteX54" fmla="*/ 2606842 w 3601452"/>
              <a:gd name="connsiteY54" fmla="*/ 802105 h 1797383"/>
              <a:gd name="connsiteX55" fmla="*/ 2662989 w 3601452"/>
              <a:gd name="connsiteY55" fmla="*/ 810126 h 1797383"/>
              <a:gd name="connsiteX56" fmla="*/ 2751221 w 3601452"/>
              <a:gd name="connsiteY56" fmla="*/ 858252 h 1797383"/>
              <a:gd name="connsiteX57" fmla="*/ 2783305 w 3601452"/>
              <a:gd name="connsiteY57" fmla="*/ 890336 h 1797383"/>
              <a:gd name="connsiteX58" fmla="*/ 2807368 w 3601452"/>
              <a:gd name="connsiteY58" fmla="*/ 898357 h 1797383"/>
              <a:gd name="connsiteX59" fmla="*/ 2831431 w 3601452"/>
              <a:gd name="connsiteY59" fmla="*/ 938463 h 1797383"/>
              <a:gd name="connsiteX60" fmla="*/ 2879558 w 3601452"/>
              <a:gd name="connsiteY60" fmla="*/ 986589 h 1797383"/>
              <a:gd name="connsiteX61" fmla="*/ 2903621 w 3601452"/>
              <a:gd name="connsiteY61" fmla="*/ 1010652 h 1797383"/>
              <a:gd name="connsiteX62" fmla="*/ 2919663 w 3601452"/>
              <a:gd name="connsiteY62" fmla="*/ 1034715 h 1797383"/>
              <a:gd name="connsiteX63" fmla="*/ 2943726 w 3601452"/>
              <a:gd name="connsiteY63" fmla="*/ 1050757 h 1797383"/>
              <a:gd name="connsiteX64" fmla="*/ 2959768 w 3601452"/>
              <a:gd name="connsiteY64" fmla="*/ 1066800 h 1797383"/>
              <a:gd name="connsiteX65" fmla="*/ 3039979 w 3601452"/>
              <a:gd name="connsiteY65" fmla="*/ 1050757 h 1797383"/>
              <a:gd name="connsiteX66" fmla="*/ 3152274 w 3601452"/>
              <a:gd name="connsiteY66" fmla="*/ 986589 h 1797383"/>
              <a:gd name="connsiteX67" fmla="*/ 3224463 w 3601452"/>
              <a:gd name="connsiteY67" fmla="*/ 938463 h 1797383"/>
              <a:gd name="connsiteX68" fmla="*/ 3312695 w 3601452"/>
              <a:gd name="connsiteY68" fmla="*/ 842210 h 1797383"/>
              <a:gd name="connsiteX69" fmla="*/ 3360821 w 3601452"/>
              <a:gd name="connsiteY69" fmla="*/ 794084 h 1797383"/>
              <a:gd name="connsiteX70" fmla="*/ 3392905 w 3601452"/>
              <a:gd name="connsiteY70" fmla="*/ 770021 h 1797383"/>
              <a:gd name="connsiteX71" fmla="*/ 3457074 w 3601452"/>
              <a:gd name="connsiteY71" fmla="*/ 721894 h 1797383"/>
              <a:gd name="connsiteX72" fmla="*/ 3481137 w 3601452"/>
              <a:gd name="connsiteY72" fmla="*/ 705852 h 1797383"/>
              <a:gd name="connsiteX73" fmla="*/ 3529263 w 3601452"/>
              <a:gd name="connsiteY73" fmla="*/ 697831 h 1797383"/>
              <a:gd name="connsiteX74" fmla="*/ 3553326 w 3601452"/>
              <a:gd name="connsiteY74" fmla="*/ 689810 h 1797383"/>
              <a:gd name="connsiteX75" fmla="*/ 3593431 w 3601452"/>
              <a:gd name="connsiteY75" fmla="*/ 641684 h 1797383"/>
              <a:gd name="connsiteX76" fmla="*/ 3601452 w 3601452"/>
              <a:gd name="connsiteY76" fmla="*/ 617621 h 1797383"/>
              <a:gd name="connsiteX77" fmla="*/ 3537284 w 3601452"/>
              <a:gd name="connsiteY77" fmla="*/ 553452 h 1797383"/>
              <a:gd name="connsiteX78" fmla="*/ 3521242 w 3601452"/>
              <a:gd name="connsiteY78" fmla="*/ 529389 h 1797383"/>
              <a:gd name="connsiteX79" fmla="*/ 3457074 w 3601452"/>
              <a:gd name="connsiteY79" fmla="*/ 497305 h 1797383"/>
              <a:gd name="connsiteX80" fmla="*/ 3416968 w 3601452"/>
              <a:gd name="connsiteY80" fmla="*/ 473242 h 1797383"/>
              <a:gd name="connsiteX81" fmla="*/ 3304674 w 3601452"/>
              <a:gd name="connsiteY81" fmla="*/ 417094 h 1797383"/>
              <a:gd name="connsiteX82" fmla="*/ 3216442 w 3601452"/>
              <a:gd name="connsiteY82" fmla="*/ 360947 h 1797383"/>
              <a:gd name="connsiteX83" fmla="*/ 3192379 w 3601452"/>
              <a:gd name="connsiteY83" fmla="*/ 328863 h 1797383"/>
              <a:gd name="connsiteX84" fmla="*/ 3168316 w 3601452"/>
              <a:gd name="connsiteY84" fmla="*/ 304800 h 1797383"/>
              <a:gd name="connsiteX85" fmla="*/ 3144252 w 3601452"/>
              <a:gd name="connsiteY85" fmla="*/ 272715 h 1797383"/>
              <a:gd name="connsiteX86" fmla="*/ 3088105 w 3601452"/>
              <a:gd name="connsiteY86" fmla="*/ 184484 h 1797383"/>
              <a:gd name="connsiteX87" fmla="*/ 3056021 w 3601452"/>
              <a:gd name="connsiteY87" fmla="*/ 136357 h 1797383"/>
              <a:gd name="connsiteX88" fmla="*/ 3023937 w 3601452"/>
              <a:gd name="connsiteY88" fmla="*/ 88231 h 1797383"/>
              <a:gd name="connsiteX89" fmla="*/ 3007895 w 3601452"/>
              <a:gd name="connsiteY89" fmla="*/ 64168 h 1797383"/>
              <a:gd name="connsiteX90" fmla="*/ 2999874 w 3601452"/>
              <a:gd name="connsiteY90" fmla="*/ 0 h 1797383"/>
              <a:gd name="connsiteX91" fmla="*/ 160421 w 3601452"/>
              <a:gd name="connsiteY91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766010 h 1797383"/>
              <a:gd name="connsiteX40" fmla="*/ 1628274 w 3601452"/>
              <a:gd name="connsiteY40" fmla="*/ 605588 h 1797383"/>
              <a:gd name="connsiteX41" fmla="*/ 1848853 w 3601452"/>
              <a:gd name="connsiteY41" fmla="*/ 477253 h 1797383"/>
              <a:gd name="connsiteX42" fmla="*/ 1343526 w 3601452"/>
              <a:gd name="connsiteY42" fmla="*/ 1299410 h 1797383"/>
              <a:gd name="connsiteX43" fmla="*/ 741947 w 3601452"/>
              <a:gd name="connsiteY43" fmla="*/ 1628273 h 1797383"/>
              <a:gd name="connsiteX44" fmla="*/ 1604210 w 3601452"/>
              <a:gd name="connsiteY44" fmla="*/ 1712494 h 1797383"/>
              <a:gd name="connsiteX45" fmla="*/ 1913021 w 3601452"/>
              <a:gd name="connsiteY45" fmla="*/ 1367589 h 1797383"/>
              <a:gd name="connsiteX46" fmla="*/ 1892968 w 3601452"/>
              <a:gd name="connsiteY46" fmla="*/ 1114926 h 1797383"/>
              <a:gd name="connsiteX47" fmla="*/ 1900989 w 3601452"/>
              <a:gd name="connsiteY47" fmla="*/ 922421 h 1797383"/>
              <a:gd name="connsiteX48" fmla="*/ 1965158 w 3601452"/>
              <a:gd name="connsiteY48" fmla="*/ 906378 h 1797383"/>
              <a:gd name="connsiteX49" fmla="*/ 2189747 w 3601452"/>
              <a:gd name="connsiteY49" fmla="*/ 882315 h 1797383"/>
              <a:gd name="connsiteX50" fmla="*/ 2245895 w 3601452"/>
              <a:gd name="connsiteY50" fmla="*/ 858252 h 1797383"/>
              <a:gd name="connsiteX51" fmla="*/ 2302042 w 3601452"/>
              <a:gd name="connsiteY51" fmla="*/ 850231 h 1797383"/>
              <a:gd name="connsiteX52" fmla="*/ 2446421 w 3601452"/>
              <a:gd name="connsiteY52" fmla="*/ 826168 h 1797383"/>
              <a:gd name="connsiteX53" fmla="*/ 2502568 w 3601452"/>
              <a:gd name="connsiteY53" fmla="*/ 810126 h 1797383"/>
              <a:gd name="connsiteX54" fmla="*/ 2606842 w 3601452"/>
              <a:gd name="connsiteY54" fmla="*/ 802105 h 1797383"/>
              <a:gd name="connsiteX55" fmla="*/ 2662989 w 3601452"/>
              <a:gd name="connsiteY55" fmla="*/ 810126 h 1797383"/>
              <a:gd name="connsiteX56" fmla="*/ 2751221 w 3601452"/>
              <a:gd name="connsiteY56" fmla="*/ 858252 h 1797383"/>
              <a:gd name="connsiteX57" fmla="*/ 2783305 w 3601452"/>
              <a:gd name="connsiteY57" fmla="*/ 890336 h 1797383"/>
              <a:gd name="connsiteX58" fmla="*/ 2807368 w 3601452"/>
              <a:gd name="connsiteY58" fmla="*/ 898357 h 1797383"/>
              <a:gd name="connsiteX59" fmla="*/ 2831431 w 3601452"/>
              <a:gd name="connsiteY59" fmla="*/ 938463 h 1797383"/>
              <a:gd name="connsiteX60" fmla="*/ 2879558 w 3601452"/>
              <a:gd name="connsiteY60" fmla="*/ 986589 h 1797383"/>
              <a:gd name="connsiteX61" fmla="*/ 2903621 w 3601452"/>
              <a:gd name="connsiteY61" fmla="*/ 1010652 h 1797383"/>
              <a:gd name="connsiteX62" fmla="*/ 2919663 w 3601452"/>
              <a:gd name="connsiteY62" fmla="*/ 1034715 h 1797383"/>
              <a:gd name="connsiteX63" fmla="*/ 2943726 w 3601452"/>
              <a:gd name="connsiteY63" fmla="*/ 1050757 h 1797383"/>
              <a:gd name="connsiteX64" fmla="*/ 2959768 w 3601452"/>
              <a:gd name="connsiteY64" fmla="*/ 1066800 h 1797383"/>
              <a:gd name="connsiteX65" fmla="*/ 3039979 w 3601452"/>
              <a:gd name="connsiteY65" fmla="*/ 1050757 h 1797383"/>
              <a:gd name="connsiteX66" fmla="*/ 3152274 w 3601452"/>
              <a:gd name="connsiteY66" fmla="*/ 986589 h 1797383"/>
              <a:gd name="connsiteX67" fmla="*/ 3224463 w 3601452"/>
              <a:gd name="connsiteY67" fmla="*/ 938463 h 1797383"/>
              <a:gd name="connsiteX68" fmla="*/ 3312695 w 3601452"/>
              <a:gd name="connsiteY68" fmla="*/ 842210 h 1797383"/>
              <a:gd name="connsiteX69" fmla="*/ 3360821 w 3601452"/>
              <a:gd name="connsiteY69" fmla="*/ 794084 h 1797383"/>
              <a:gd name="connsiteX70" fmla="*/ 3392905 w 3601452"/>
              <a:gd name="connsiteY70" fmla="*/ 770021 h 1797383"/>
              <a:gd name="connsiteX71" fmla="*/ 3457074 w 3601452"/>
              <a:gd name="connsiteY71" fmla="*/ 721894 h 1797383"/>
              <a:gd name="connsiteX72" fmla="*/ 3481137 w 3601452"/>
              <a:gd name="connsiteY72" fmla="*/ 705852 h 1797383"/>
              <a:gd name="connsiteX73" fmla="*/ 3529263 w 3601452"/>
              <a:gd name="connsiteY73" fmla="*/ 697831 h 1797383"/>
              <a:gd name="connsiteX74" fmla="*/ 3553326 w 3601452"/>
              <a:gd name="connsiteY74" fmla="*/ 689810 h 1797383"/>
              <a:gd name="connsiteX75" fmla="*/ 3593431 w 3601452"/>
              <a:gd name="connsiteY75" fmla="*/ 641684 h 1797383"/>
              <a:gd name="connsiteX76" fmla="*/ 3601452 w 3601452"/>
              <a:gd name="connsiteY76" fmla="*/ 617621 h 1797383"/>
              <a:gd name="connsiteX77" fmla="*/ 3537284 w 3601452"/>
              <a:gd name="connsiteY77" fmla="*/ 553452 h 1797383"/>
              <a:gd name="connsiteX78" fmla="*/ 3521242 w 3601452"/>
              <a:gd name="connsiteY78" fmla="*/ 529389 h 1797383"/>
              <a:gd name="connsiteX79" fmla="*/ 3457074 w 3601452"/>
              <a:gd name="connsiteY79" fmla="*/ 497305 h 1797383"/>
              <a:gd name="connsiteX80" fmla="*/ 3416968 w 3601452"/>
              <a:gd name="connsiteY80" fmla="*/ 473242 h 1797383"/>
              <a:gd name="connsiteX81" fmla="*/ 3304674 w 3601452"/>
              <a:gd name="connsiteY81" fmla="*/ 417094 h 1797383"/>
              <a:gd name="connsiteX82" fmla="*/ 3216442 w 3601452"/>
              <a:gd name="connsiteY82" fmla="*/ 360947 h 1797383"/>
              <a:gd name="connsiteX83" fmla="*/ 3192379 w 3601452"/>
              <a:gd name="connsiteY83" fmla="*/ 328863 h 1797383"/>
              <a:gd name="connsiteX84" fmla="*/ 3168316 w 3601452"/>
              <a:gd name="connsiteY84" fmla="*/ 304800 h 1797383"/>
              <a:gd name="connsiteX85" fmla="*/ 3144252 w 3601452"/>
              <a:gd name="connsiteY85" fmla="*/ 272715 h 1797383"/>
              <a:gd name="connsiteX86" fmla="*/ 3088105 w 3601452"/>
              <a:gd name="connsiteY86" fmla="*/ 184484 h 1797383"/>
              <a:gd name="connsiteX87" fmla="*/ 3056021 w 3601452"/>
              <a:gd name="connsiteY87" fmla="*/ 136357 h 1797383"/>
              <a:gd name="connsiteX88" fmla="*/ 3023937 w 3601452"/>
              <a:gd name="connsiteY88" fmla="*/ 88231 h 1797383"/>
              <a:gd name="connsiteX89" fmla="*/ 3007895 w 3601452"/>
              <a:gd name="connsiteY89" fmla="*/ 64168 h 1797383"/>
              <a:gd name="connsiteX90" fmla="*/ 2999874 w 3601452"/>
              <a:gd name="connsiteY90" fmla="*/ 0 h 1797383"/>
              <a:gd name="connsiteX91" fmla="*/ 160421 w 3601452"/>
              <a:gd name="connsiteY91" fmla="*/ 8021 h 1797383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628274 w 3601452"/>
              <a:gd name="connsiteY40" fmla="*/ 605588 h 1712494"/>
              <a:gd name="connsiteX41" fmla="*/ 1343526 w 3601452"/>
              <a:gd name="connsiteY41" fmla="*/ 1299410 h 1712494"/>
              <a:gd name="connsiteX42" fmla="*/ 741947 w 3601452"/>
              <a:gd name="connsiteY42" fmla="*/ 1628273 h 1712494"/>
              <a:gd name="connsiteX43" fmla="*/ 1604210 w 3601452"/>
              <a:gd name="connsiteY43" fmla="*/ 1712494 h 1712494"/>
              <a:gd name="connsiteX44" fmla="*/ 1913021 w 3601452"/>
              <a:gd name="connsiteY44" fmla="*/ 1367589 h 1712494"/>
              <a:gd name="connsiteX45" fmla="*/ 1892968 w 3601452"/>
              <a:gd name="connsiteY45" fmla="*/ 1114926 h 1712494"/>
              <a:gd name="connsiteX46" fmla="*/ 1900989 w 3601452"/>
              <a:gd name="connsiteY46" fmla="*/ 922421 h 1712494"/>
              <a:gd name="connsiteX47" fmla="*/ 1965158 w 3601452"/>
              <a:gd name="connsiteY47" fmla="*/ 906378 h 1712494"/>
              <a:gd name="connsiteX48" fmla="*/ 2189747 w 3601452"/>
              <a:gd name="connsiteY48" fmla="*/ 882315 h 1712494"/>
              <a:gd name="connsiteX49" fmla="*/ 2245895 w 3601452"/>
              <a:gd name="connsiteY49" fmla="*/ 858252 h 1712494"/>
              <a:gd name="connsiteX50" fmla="*/ 2302042 w 3601452"/>
              <a:gd name="connsiteY50" fmla="*/ 850231 h 1712494"/>
              <a:gd name="connsiteX51" fmla="*/ 2446421 w 3601452"/>
              <a:gd name="connsiteY51" fmla="*/ 826168 h 1712494"/>
              <a:gd name="connsiteX52" fmla="*/ 2502568 w 3601452"/>
              <a:gd name="connsiteY52" fmla="*/ 810126 h 1712494"/>
              <a:gd name="connsiteX53" fmla="*/ 2606842 w 3601452"/>
              <a:gd name="connsiteY53" fmla="*/ 802105 h 1712494"/>
              <a:gd name="connsiteX54" fmla="*/ 2662989 w 3601452"/>
              <a:gd name="connsiteY54" fmla="*/ 810126 h 1712494"/>
              <a:gd name="connsiteX55" fmla="*/ 2751221 w 3601452"/>
              <a:gd name="connsiteY55" fmla="*/ 858252 h 1712494"/>
              <a:gd name="connsiteX56" fmla="*/ 2783305 w 3601452"/>
              <a:gd name="connsiteY56" fmla="*/ 890336 h 1712494"/>
              <a:gd name="connsiteX57" fmla="*/ 2807368 w 3601452"/>
              <a:gd name="connsiteY57" fmla="*/ 898357 h 1712494"/>
              <a:gd name="connsiteX58" fmla="*/ 2831431 w 3601452"/>
              <a:gd name="connsiteY58" fmla="*/ 938463 h 1712494"/>
              <a:gd name="connsiteX59" fmla="*/ 2879558 w 3601452"/>
              <a:gd name="connsiteY59" fmla="*/ 986589 h 1712494"/>
              <a:gd name="connsiteX60" fmla="*/ 2903621 w 3601452"/>
              <a:gd name="connsiteY60" fmla="*/ 1010652 h 1712494"/>
              <a:gd name="connsiteX61" fmla="*/ 2919663 w 3601452"/>
              <a:gd name="connsiteY61" fmla="*/ 1034715 h 1712494"/>
              <a:gd name="connsiteX62" fmla="*/ 2943726 w 3601452"/>
              <a:gd name="connsiteY62" fmla="*/ 1050757 h 1712494"/>
              <a:gd name="connsiteX63" fmla="*/ 2959768 w 3601452"/>
              <a:gd name="connsiteY63" fmla="*/ 1066800 h 1712494"/>
              <a:gd name="connsiteX64" fmla="*/ 3039979 w 3601452"/>
              <a:gd name="connsiteY64" fmla="*/ 1050757 h 1712494"/>
              <a:gd name="connsiteX65" fmla="*/ 3152274 w 3601452"/>
              <a:gd name="connsiteY65" fmla="*/ 986589 h 1712494"/>
              <a:gd name="connsiteX66" fmla="*/ 3224463 w 3601452"/>
              <a:gd name="connsiteY66" fmla="*/ 938463 h 1712494"/>
              <a:gd name="connsiteX67" fmla="*/ 3312695 w 3601452"/>
              <a:gd name="connsiteY67" fmla="*/ 842210 h 1712494"/>
              <a:gd name="connsiteX68" fmla="*/ 3360821 w 3601452"/>
              <a:gd name="connsiteY68" fmla="*/ 794084 h 1712494"/>
              <a:gd name="connsiteX69" fmla="*/ 3392905 w 3601452"/>
              <a:gd name="connsiteY69" fmla="*/ 770021 h 1712494"/>
              <a:gd name="connsiteX70" fmla="*/ 3457074 w 3601452"/>
              <a:gd name="connsiteY70" fmla="*/ 721894 h 1712494"/>
              <a:gd name="connsiteX71" fmla="*/ 3481137 w 3601452"/>
              <a:gd name="connsiteY71" fmla="*/ 705852 h 1712494"/>
              <a:gd name="connsiteX72" fmla="*/ 3529263 w 3601452"/>
              <a:gd name="connsiteY72" fmla="*/ 697831 h 1712494"/>
              <a:gd name="connsiteX73" fmla="*/ 3553326 w 3601452"/>
              <a:gd name="connsiteY73" fmla="*/ 689810 h 1712494"/>
              <a:gd name="connsiteX74" fmla="*/ 3593431 w 3601452"/>
              <a:gd name="connsiteY74" fmla="*/ 641684 h 1712494"/>
              <a:gd name="connsiteX75" fmla="*/ 3601452 w 3601452"/>
              <a:gd name="connsiteY75" fmla="*/ 617621 h 1712494"/>
              <a:gd name="connsiteX76" fmla="*/ 3537284 w 3601452"/>
              <a:gd name="connsiteY76" fmla="*/ 553452 h 1712494"/>
              <a:gd name="connsiteX77" fmla="*/ 3521242 w 3601452"/>
              <a:gd name="connsiteY77" fmla="*/ 529389 h 1712494"/>
              <a:gd name="connsiteX78" fmla="*/ 3457074 w 3601452"/>
              <a:gd name="connsiteY78" fmla="*/ 497305 h 1712494"/>
              <a:gd name="connsiteX79" fmla="*/ 3416968 w 3601452"/>
              <a:gd name="connsiteY79" fmla="*/ 473242 h 1712494"/>
              <a:gd name="connsiteX80" fmla="*/ 3304674 w 3601452"/>
              <a:gd name="connsiteY80" fmla="*/ 417094 h 1712494"/>
              <a:gd name="connsiteX81" fmla="*/ 3216442 w 3601452"/>
              <a:gd name="connsiteY81" fmla="*/ 360947 h 1712494"/>
              <a:gd name="connsiteX82" fmla="*/ 3192379 w 3601452"/>
              <a:gd name="connsiteY82" fmla="*/ 328863 h 1712494"/>
              <a:gd name="connsiteX83" fmla="*/ 3168316 w 3601452"/>
              <a:gd name="connsiteY83" fmla="*/ 304800 h 1712494"/>
              <a:gd name="connsiteX84" fmla="*/ 3144252 w 3601452"/>
              <a:gd name="connsiteY84" fmla="*/ 272715 h 1712494"/>
              <a:gd name="connsiteX85" fmla="*/ 3088105 w 3601452"/>
              <a:gd name="connsiteY85" fmla="*/ 184484 h 1712494"/>
              <a:gd name="connsiteX86" fmla="*/ 3056021 w 3601452"/>
              <a:gd name="connsiteY86" fmla="*/ 136357 h 1712494"/>
              <a:gd name="connsiteX87" fmla="*/ 3023937 w 3601452"/>
              <a:gd name="connsiteY87" fmla="*/ 88231 h 1712494"/>
              <a:gd name="connsiteX88" fmla="*/ 3007895 w 3601452"/>
              <a:gd name="connsiteY88" fmla="*/ 64168 h 1712494"/>
              <a:gd name="connsiteX89" fmla="*/ 2999874 w 3601452"/>
              <a:gd name="connsiteY89" fmla="*/ 0 h 1712494"/>
              <a:gd name="connsiteX90" fmla="*/ 160421 w 3601452"/>
              <a:gd name="connsiteY90" fmla="*/ 8021 h 1712494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343526 w 3601452"/>
              <a:gd name="connsiteY40" fmla="*/ 1299410 h 1712494"/>
              <a:gd name="connsiteX41" fmla="*/ 741947 w 3601452"/>
              <a:gd name="connsiteY41" fmla="*/ 1628273 h 1712494"/>
              <a:gd name="connsiteX42" fmla="*/ 1604210 w 3601452"/>
              <a:gd name="connsiteY42" fmla="*/ 1712494 h 1712494"/>
              <a:gd name="connsiteX43" fmla="*/ 1913021 w 3601452"/>
              <a:gd name="connsiteY43" fmla="*/ 1367589 h 1712494"/>
              <a:gd name="connsiteX44" fmla="*/ 1892968 w 3601452"/>
              <a:gd name="connsiteY44" fmla="*/ 1114926 h 1712494"/>
              <a:gd name="connsiteX45" fmla="*/ 1900989 w 3601452"/>
              <a:gd name="connsiteY45" fmla="*/ 922421 h 1712494"/>
              <a:gd name="connsiteX46" fmla="*/ 1965158 w 3601452"/>
              <a:gd name="connsiteY46" fmla="*/ 906378 h 1712494"/>
              <a:gd name="connsiteX47" fmla="*/ 2189747 w 3601452"/>
              <a:gd name="connsiteY47" fmla="*/ 882315 h 1712494"/>
              <a:gd name="connsiteX48" fmla="*/ 2245895 w 3601452"/>
              <a:gd name="connsiteY48" fmla="*/ 858252 h 1712494"/>
              <a:gd name="connsiteX49" fmla="*/ 2302042 w 3601452"/>
              <a:gd name="connsiteY49" fmla="*/ 850231 h 1712494"/>
              <a:gd name="connsiteX50" fmla="*/ 2446421 w 3601452"/>
              <a:gd name="connsiteY50" fmla="*/ 826168 h 1712494"/>
              <a:gd name="connsiteX51" fmla="*/ 2502568 w 3601452"/>
              <a:gd name="connsiteY51" fmla="*/ 810126 h 1712494"/>
              <a:gd name="connsiteX52" fmla="*/ 2606842 w 3601452"/>
              <a:gd name="connsiteY52" fmla="*/ 802105 h 1712494"/>
              <a:gd name="connsiteX53" fmla="*/ 2662989 w 3601452"/>
              <a:gd name="connsiteY53" fmla="*/ 810126 h 1712494"/>
              <a:gd name="connsiteX54" fmla="*/ 2751221 w 3601452"/>
              <a:gd name="connsiteY54" fmla="*/ 858252 h 1712494"/>
              <a:gd name="connsiteX55" fmla="*/ 2783305 w 3601452"/>
              <a:gd name="connsiteY55" fmla="*/ 890336 h 1712494"/>
              <a:gd name="connsiteX56" fmla="*/ 2807368 w 3601452"/>
              <a:gd name="connsiteY56" fmla="*/ 898357 h 1712494"/>
              <a:gd name="connsiteX57" fmla="*/ 2831431 w 3601452"/>
              <a:gd name="connsiteY57" fmla="*/ 938463 h 1712494"/>
              <a:gd name="connsiteX58" fmla="*/ 2879558 w 3601452"/>
              <a:gd name="connsiteY58" fmla="*/ 986589 h 1712494"/>
              <a:gd name="connsiteX59" fmla="*/ 2903621 w 3601452"/>
              <a:gd name="connsiteY59" fmla="*/ 1010652 h 1712494"/>
              <a:gd name="connsiteX60" fmla="*/ 2919663 w 3601452"/>
              <a:gd name="connsiteY60" fmla="*/ 1034715 h 1712494"/>
              <a:gd name="connsiteX61" fmla="*/ 2943726 w 3601452"/>
              <a:gd name="connsiteY61" fmla="*/ 1050757 h 1712494"/>
              <a:gd name="connsiteX62" fmla="*/ 2959768 w 3601452"/>
              <a:gd name="connsiteY62" fmla="*/ 1066800 h 1712494"/>
              <a:gd name="connsiteX63" fmla="*/ 3039979 w 3601452"/>
              <a:gd name="connsiteY63" fmla="*/ 1050757 h 1712494"/>
              <a:gd name="connsiteX64" fmla="*/ 3152274 w 3601452"/>
              <a:gd name="connsiteY64" fmla="*/ 986589 h 1712494"/>
              <a:gd name="connsiteX65" fmla="*/ 3224463 w 3601452"/>
              <a:gd name="connsiteY65" fmla="*/ 938463 h 1712494"/>
              <a:gd name="connsiteX66" fmla="*/ 3312695 w 3601452"/>
              <a:gd name="connsiteY66" fmla="*/ 842210 h 1712494"/>
              <a:gd name="connsiteX67" fmla="*/ 3360821 w 3601452"/>
              <a:gd name="connsiteY67" fmla="*/ 794084 h 1712494"/>
              <a:gd name="connsiteX68" fmla="*/ 3392905 w 3601452"/>
              <a:gd name="connsiteY68" fmla="*/ 770021 h 1712494"/>
              <a:gd name="connsiteX69" fmla="*/ 3457074 w 3601452"/>
              <a:gd name="connsiteY69" fmla="*/ 721894 h 1712494"/>
              <a:gd name="connsiteX70" fmla="*/ 3481137 w 3601452"/>
              <a:gd name="connsiteY70" fmla="*/ 705852 h 1712494"/>
              <a:gd name="connsiteX71" fmla="*/ 3529263 w 3601452"/>
              <a:gd name="connsiteY71" fmla="*/ 697831 h 1712494"/>
              <a:gd name="connsiteX72" fmla="*/ 3553326 w 3601452"/>
              <a:gd name="connsiteY72" fmla="*/ 689810 h 1712494"/>
              <a:gd name="connsiteX73" fmla="*/ 3593431 w 3601452"/>
              <a:gd name="connsiteY73" fmla="*/ 641684 h 1712494"/>
              <a:gd name="connsiteX74" fmla="*/ 3601452 w 3601452"/>
              <a:gd name="connsiteY74" fmla="*/ 617621 h 1712494"/>
              <a:gd name="connsiteX75" fmla="*/ 3537284 w 3601452"/>
              <a:gd name="connsiteY75" fmla="*/ 553452 h 1712494"/>
              <a:gd name="connsiteX76" fmla="*/ 3521242 w 3601452"/>
              <a:gd name="connsiteY76" fmla="*/ 529389 h 1712494"/>
              <a:gd name="connsiteX77" fmla="*/ 3457074 w 3601452"/>
              <a:gd name="connsiteY77" fmla="*/ 497305 h 1712494"/>
              <a:gd name="connsiteX78" fmla="*/ 3416968 w 3601452"/>
              <a:gd name="connsiteY78" fmla="*/ 473242 h 1712494"/>
              <a:gd name="connsiteX79" fmla="*/ 3304674 w 3601452"/>
              <a:gd name="connsiteY79" fmla="*/ 417094 h 1712494"/>
              <a:gd name="connsiteX80" fmla="*/ 3216442 w 3601452"/>
              <a:gd name="connsiteY80" fmla="*/ 360947 h 1712494"/>
              <a:gd name="connsiteX81" fmla="*/ 3192379 w 3601452"/>
              <a:gd name="connsiteY81" fmla="*/ 328863 h 1712494"/>
              <a:gd name="connsiteX82" fmla="*/ 3168316 w 3601452"/>
              <a:gd name="connsiteY82" fmla="*/ 304800 h 1712494"/>
              <a:gd name="connsiteX83" fmla="*/ 3144252 w 3601452"/>
              <a:gd name="connsiteY83" fmla="*/ 272715 h 1712494"/>
              <a:gd name="connsiteX84" fmla="*/ 3088105 w 3601452"/>
              <a:gd name="connsiteY84" fmla="*/ 184484 h 1712494"/>
              <a:gd name="connsiteX85" fmla="*/ 3056021 w 3601452"/>
              <a:gd name="connsiteY85" fmla="*/ 136357 h 1712494"/>
              <a:gd name="connsiteX86" fmla="*/ 3023937 w 3601452"/>
              <a:gd name="connsiteY86" fmla="*/ 88231 h 1712494"/>
              <a:gd name="connsiteX87" fmla="*/ 3007895 w 3601452"/>
              <a:gd name="connsiteY87" fmla="*/ 64168 h 1712494"/>
              <a:gd name="connsiteX88" fmla="*/ 2999874 w 3601452"/>
              <a:gd name="connsiteY88" fmla="*/ 0 h 1712494"/>
              <a:gd name="connsiteX89" fmla="*/ 160421 w 3601452"/>
              <a:gd name="connsiteY89" fmla="*/ 8021 h 1712494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343526 w 3601452"/>
              <a:gd name="connsiteY40" fmla="*/ 1299410 h 1712494"/>
              <a:gd name="connsiteX41" fmla="*/ 1604210 w 3601452"/>
              <a:gd name="connsiteY41" fmla="*/ 1712494 h 1712494"/>
              <a:gd name="connsiteX42" fmla="*/ 1913021 w 3601452"/>
              <a:gd name="connsiteY42" fmla="*/ 1367589 h 1712494"/>
              <a:gd name="connsiteX43" fmla="*/ 1892968 w 3601452"/>
              <a:gd name="connsiteY43" fmla="*/ 1114926 h 1712494"/>
              <a:gd name="connsiteX44" fmla="*/ 1900989 w 3601452"/>
              <a:gd name="connsiteY44" fmla="*/ 922421 h 1712494"/>
              <a:gd name="connsiteX45" fmla="*/ 1965158 w 3601452"/>
              <a:gd name="connsiteY45" fmla="*/ 906378 h 1712494"/>
              <a:gd name="connsiteX46" fmla="*/ 2189747 w 3601452"/>
              <a:gd name="connsiteY46" fmla="*/ 882315 h 1712494"/>
              <a:gd name="connsiteX47" fmla="*/ 2245895 w 3601452"/>
              <a:gd name="connsiteY47" fmla="*/ 858252 h 1712494"/>
              <a:gd name="connsiteX48" fmla="*/ 2302042 w 3601452"/>
              <a:gd name="connsiteY48" fmla="*/ 850231 h 1712494"/>
              <a:gd name="connsiteX49" fmla="*/ 2446421 w 3601452"/>
              <a:gd name="connsiteY49" fmla="*/ 826168 h 1712494"/>
              <a:gd name="connsiteX50" fmla="*/ 2502568 w 3601452"/>
              <a:gd name="connsiteY50" fmla="*/ 810126 h 1712494"/>
              <a:gd name="connsiteX51" fmla="*/ 2606842 w 3601452"/>
              <a:gd name="connsiteY51" fmla="*/ 802105 h 1712494"/>
              <a:gd name="connsiteX52" fmla="*/ 2662989 w 3601452"/>
              <a:gd name="connsiteY52" fmla="*/ 810126 h 1712494"/>
              <a:gd name="connsiteX53" fmla="*/ 2751221 w 3601452"/>
              <a:gd name="connsiteY53" fmla="*/ 858252 h 1712494"/>
              <a:gd name="connsiteX54" fmla="*/ 2783305 w 3601452"/>
              <a:gd name="connsiteY54" fmla="*/ 890336 h 1712494"/>
              <a:gd name="connsiteX55" fmla="*/ 2807368 w 3601452"/>
              <a:gd name="connsiteY55" fmla="*/ 898357 h 1712494"/>
              <a:gd name="connsiteX56" fmla="*/ 2831431 w 3601452"/>
              <a:gd name="connsiteY56" fmla="*/ 938463 h 1712494"/>
              <a:gd name="connsiteX57" fmla="*/ 2879558 w 3601452"/>
              <a:gd name="connsiteY57" fmla="*/ 986589 h 1712494"/>
              <a:gd name="connsiteX58" fmla="*/ 2903621 w 3601452"/>
              <a:gd name="connsiteY58" fmla="*/ 1010652 h 1712494"/>
              <a:gd name="connsiteX59" fmla="*/ 2919663 w 3601452"/>
              <a:gd name="connsiteY59" fmla="*/ 1034715 h 1712494"/>
              <a:gd name="connsiteX60" fmla="*/ 2943726 w 3601452"/>
              <a:gd name="connsiteY60" fmla="*/ 1050757 h 1712494"/>
              <a:gd name="connsiteX61" fmla="*/ 2959768 w 3601452"/>
              <a:gd name="connsiteY61" fmla="*/ 1066800 h 1712494"/>
              <a:gd name="connsiteX62" fmla="*/ 3039979 w 3601452"/>
              <a:gd name="connsiteY62" fmla="*/ 1050757 h 1712494"/>
              <a:gd name="connsiteX63" fmla="*/ 3152274 w 3601452"/>
              <a:gd name="connsiteY63" fmla="*/ 986589 h 1712494"/>
              <a:gd name="connsiteX64" fmla="*/ 3224463 w 3601452"/>
              <a:gd name="connsiteY64" fmla="*/ 938463 h 1712494"/>
              <a:gd name="connsiteX65" fmla="*/ 3312695 w 3601452"/>
              <a:gd name="connsiteY65" fmla="*/ 842210 h 1712494"/>
              <a:gd name="connsiteX66" fmla="*/ 3360821 w 3601452"/>
              <a:gd name="connsiteY66" fmla="*/ 794084 h 1712494"/>
              <a:gd name="connsiteX67" fmla="*/ 3392905 w 3601452"/>
              <a:gd name="connsiteY67" fmla="*/ 770021 h 1712494"/>
              <a:gd name="connsiteX68" fmla="*/ 3457074 w 3601452"/>
              <a:gd name="connsiteY68" fmla="*/ 721894 h 1712494"/>
              <a:gd name="connsiteX69" fmla="*/ 3481137 w 3601452"/>
              <a:gd name="connsiteY69" fmla="*/ 705852 h 1712494"/>
              <a:gd name="connsiteX70" fmla="*/ 3529263 w 3601452"/>
              <a:gd name="connsiteY70" fmla="*/ 697831 h 1712494"/>
              <a:gd name="connsiteX71" fmla="*/ 3553326 w 3601452"/>
              <a:gd name="connsiteY71" fmla="*/ 689810 h 1712494"/>
              <a:gd name="connsiteX72" fmla="*/ 3593431 w 3601452"/>
              <a:gd name="connsiteY72" fmla="*/ 641684 h 1712494"/>
              <a:gd name="connsiteX73" fmla="*/ 3601452 w 3601452"/>
              <a:gd name="connsiteY73" fmla="*/ 617621 h 1712494"/>
              <a:gd name="connsiteX74" fmla="*/ 3537284 w 3601452"/>
              <a:gd name="connsiteY74" fmla="*/ 553452 h 1712494"/>
              <a:gd name="connsiteX75" fmla="*/ 3521242 w 3601452"/>
              <a:gd name="connsiteY75" fmla="*/ 529389 h 1712494"/>
              <a:gd name="connsiteX76" fmla="*/ 3457074 w 3601452"/>
              <a:gd name="connsiteY76" fmla="*/ 497305 h 1712494"/>
              <a:gd name="connsiteX77" fmla="*/ 3416968 w 3601452"/>
              <a:gd name="connsiteY77" fmla="*/ 473242 h 1712494"/>
              <a:gd name="connsiteX78" fmla="*/ 3304674 w 3601452"/>
              <a:gd name="connsiteY78" fmla="*/ 417094 h 1712494"/>
              <a:gd name="connsiteX79" fmla="*/ 3216442 w 3601452"/>
              <a:gd name="connsiteY79" fmla="*/ 360947 h 1712494"/>
              <a:gd name="connsiteX80" fmla="*/ 3192379 w 3601452"/>
              <a:gd name="connsiteY80" fmla="*/ 328863 h 1712494"/>
              <a:gd name="connsiteX81" fmla="*/ 3168316 w 3601452"/>
              <a:gd name="connsiteY81" fmla="*/ 304800 h 1712494"/>
              <a:gd name="connsiteX82" fmla="*/ 3144252 w 3601452"/>
              <a:gd name="connsiteY82" fmla="*/ 272715 h 1712494"/>
              <a:gd name="connsiteX83" fmla="*/ 3088105 w 3601452"/>
              <a:gd name="connsiteY83" fmla="*/ 184484 h 1712494"/>
              <a:gd name="connsiteX84" fmla="*/ 3056021 w 3601452"/>
              <a:gd name="connsiteY84" fmla="*/ 136357 h 1712494"/>
              <a:gd name="connsiteX85" fmla="*/ 3023937 w 3601452"/>
              <a:gd name="connsiteY85" fmla="*/ 88231 h 1712494"/>
              <a:gd name="connsiteX86" fmla="*/ 3007895 w 3601452"/>
              <a:gd name="connsiteY86" fmla="*/ 64168 h 1712494"/>
              <a:gd name="connsiteX87" fmla="*/ 2999874 w 3601452"/>
              <a:gd name="connsiteY87" fmla="*/ 0 h 1712494"/>
              <a:gd name="connsiteX88" fmla="*/ 160421 w 3601452"/>
              <a:gd name="connsiteY88" fmla="*/ 8021 h 1712494"/>
              <a:gd name="connsiteX0" fmla="*/ 160421 w 3601452"/>
              <a:gd name="connsiteY0" fmla="*/ 8021 h 1399673"/>
              <a:gd name="connsiteX1" fmla="*/ 152400 w 3601452"/>
              <a:gd name="connsiteY1" fmla="*/ 32084 h 1399673"/>
              <a:gd name="connsiteX2" fmla="*/ 144379 w 3601452"/>
              <a:gd name="connsiteY2" fmla="*/ 64168 h 1399673"/>
              <a:gd name="connsiteX3" fmla="*/ 128337 w 3601452"/>
              <a:gd name="connsiteY3" fmla="*/ 88231 h 1399673"/>
              <a:gd name="connsiteX4" fmla="*/ 112295 w 3601452"/>
              <a:gd name="connsiteY4" fmla="*/ 144378 h 1399673"/>
              <a:gd name="connsiteX5" fmla="*/ 136358 w 3601452"/>
              <a:gd name="connsiteY5" fmla="*/ 192505 h 1399673"/>
              <a:gd name="connsiteX6" fmla="*/ 128337 w 3601452"/>
              <a:gd name="connsiteY6" fmla="*/ 224589 h 1399673"/>
              <a:gd name="connsiteX7" fmla="*/ 112295 w 3601452"/>
              <a:gd name="connsiteY7" fmla="*/ 248652 h 1399673"/>
              <a:gd name="connsiteX8" fmla="*/ 72189 w 3601452"/>
              <a:gd name="connsiteY8" fmla="*/ 328863 h 1399673"/>
              <a:gd name="connsiteX9" fmla="*/ 48126 w 3601452"/>
              <a:gd name="connsiteY9" fmla="*/ 368968 h 1399673"/>
              <a:gd name="connsiteX10" fmla="*/ 32084 w 3601452"/>
              <a:gd name="connsiteY10" fmla="*/ 393031 h 1399673"/>
              <a:gd name="connsiteX11" fmla="*/ 0 w 3601452"/>
              <a:gd name="connsiteY11" fmla="*/ 417094 h 1399673"/>
              <a:gd name="connsiteX12" fmla="*/ 8021 w 3601452"/>
              <a:gd name="connsiteY12" fmla="*/ 449178 h 1399673"/>
              <a:gd name="connsiteX13" fmla="*/ 24063 w 3601452"/>
              <a:gd name="connsiteY13" fmla="*/ 497305 h 1399673"/>
              <a:gd name="connsiteX14" fmla="*/ 40105 w 3601452"/>
              <a:gd name="connsiteY14" fmla="*/ 553452 h 1399673"/>
              <a:gd name="connsiteX15" fmla="*/ 56147 w 3601452"/>
              <a:gd name="connsiteY15" fmla="*/ 577515 h 1399673"/>
              <a:gd name="connsiteX16" fmla="*/ 72189 w 3601452"/>
              <a:gd name="connsiteY16" fmla="*/ 641684 h 1399673"/>
              <a:gd name="connsiteX17" fmla="*/ 88231 w 3601452"/>
              <a:gd name="connsiteY17" fmla="*/ 673768 h 1399673"/>
              <a:gd name="connsiteX18" fmla="*/ 120316 w 3601452"/>
              <a:gd name="connsiteY18" fmla="*/ 786063 h 1399673"/>
              <a:gd name="connsiteX19" fmla="*/ 152400 w 3601452"/>
              <a:gd name="connsiteY19" fmla="*/ 890336 h 1399673"/>
              <a:gd name="connsiteX20" fmla="*/ 248652 w 3601452"/>
              <a:gd name="connsiteY20" fmla="*/ 970547 h 1399673"/>
              <a:gd name="connsiteX21" fmla="*/ 280737 w 3601452"/>
              <a:gd name="connsiteY21" fmla="*/ 1002631 h 1399673"/>
              <a:gd name="connsiteX22" fmla="*/ 336884 w 3601452"/>
              <a:gd name="connsiteY22" fmla="*/ 1018673 h 1399673"/>
              <a:gd name="connsiteX23" fmla="*/ 360947 w 3601452"/>
              <a:gd name="connsiteY23" fmla="*/ 1026694 h 1399673"/>
              <a:gd name="connsiteX24" fmla="*/ 401052 w 3601452"/>
              <a:gd name="connsiteY24" fmla="*/ 1018673 h 1399673"/>
              <a:gd name="connsiteX25" fmla="*/ 633663 w 3601452"/>
              <a:gd name="connsiteY25" fmla="*/ 994610 h 1399673"/>
              <a:gd name="connsiteX26" fmla="*/ 721895 w 3601452"/>
              <a:gd name="connsiteY26" fmla="*/ 922421 h 1399673"/>
              <a:gd name="connsiteX27" fmla="*/ 753979 w 3601452"/>
              <a:gd name="connsiteY27" fmla="*/ 938463 h 1399673"/>
              <a:gd name="connsiteX28" fmla="*/ 770021 w 3601452"/>
              <a:gd name="connsiteY28" fmla="*/ 962526 h 1399673"/>
              <a:gd name="connsiteX29" fmla="*/ 850231 w 3601452"/>
              <a:gd name="connsiteY29" fmla="*/ 1002631 h 1399673"/>
              <a:gd name="connsiteX30" fmla="*/ 954505 w 3601452"/>
              <a:gd name="connsiteY30" fmla="*/ 986589 h 1399673"/>
              <a:gd name="connsiteX31" fmla="*/ 1187116 w 3601452"/>
              <a:gd name="connsiteY31" fmla="*/ 858252 h 1399673"/>
              <a:gd name="connsiteX32" fmla="*/ 1235242 w 3601452"/>
              <a:gd name="connsiteY32" fmla="*/ 818147 h 1399673"/>
              <a:gd name="connsiteX33" fmla="*/ 1307431 w 3601452"/>
              <a:gd name="connsiteY33" fmla="*/ 786063 h 1399673"/>
              <a:gd name="connsiteX34" fmla="*/ 1387642 w 3601452"/>
              <a:gd name="connsiteY34" fmla="*/ 729915 h 1399673"/>
              <a:gd name="connsiteX35" fmla="*/ 1411705 w 3601452"/>
              <a:gd name="connsiteY35" fmla="*/ 713873 h 1399673"/>
              <a:gd name="connsiteX36" fmla="*/ 1467852 w 3601452"/>
              <a:gd name="connsiteY36" fmla="*/ 818147 h 1399673"/>
              <a:gd name="connsiteX37" fmla="*/ 1483895 w 3601452"/>
              <a:gd name="connsiteY37" fmla="*/ 858252 h 1399673"/>
              <a:gd name="connsiteX38" fmla="*/ 1616242 w 3601452"/>
              <a:gd name="connsiteY38" fmla="*/ 778042 h 1399673"/>
              <a:gd name="connsiteX39" fmla="*/ 1628274 w 3601452"/>
              <a:gd name="connsiteY39" fmla="*/ 766010 h 1399673"/>
              <a:gd name="connsiteX40" fmla="*/ 1343526 w 3601452"/>
              <a:gd name="connsiteY40" fmla="*/ 1299410 h 1399673"/>
              <a:gd name="connsiteX41" fmla="*/ 1913021 w 3601452"/>
              <a:gd name="connsiteY41" fmla="*/ 1367589 h 1399673"/>
              <a:gd name="connsiteX42" fmla="*/ 1892968 w 3601452"/>
              <a:gd name="connsiteY42" fmla="*/ 1114926 h 1399673"/>
              <a:gd name="connsiteX43" fmla="*/ 1900989 w 3601452"/>
              <a:gd name="connsiteY43" fmla="*/ 922421 h 1399673"/>
              <a:gd name="connsiteX44" fmla="*/ 1965158 w 3601452"/>
              <a:gd name="connsiteY44" fmla="*/ 906378 h 1399673"/>
              <a:gd name="connsiteX45" fmla="*/ 2189747 w 3601452"/>
              <a:gd name="connsiteY45" fmla="*/ 882315 h 1399673"/>
              <a:gd name="connsiteX46" fmla="*/ 2245895 w 3601452"/>
              <a:gd name="connsiteY46" fmla="*/ 858252 h 1399673"/>
              <a:gd name="connsiteX47" fmla="*/ 2302042 w 3601452"/>
              <a:gd name="connsiteY47" fmla="*/ 850231 h 1399673"/>
              <a:gd name="connsiteX48" fmla="*/ 2446421 w 3601452"/>
              <a:gd name="connsiteY48" fmla="*/ 826168 h 1399673"/>
              <a:gd name="connsiteX49" fmla="*/ 2502568 w 3601452"/>
              <a:gd name="connsiteY49" fmla="*/ 810126 h 1399673"/>
              <a:gd name="connsiteX50" fmla="*/ 2606842 w 3601452"/>
              <a:gd name="connsiteY50" fmla="*/ 802105 h 1399673"/>
              <a:gd name="connsiteX51" fmla="*/ 2662989 w 3601452"/>
              <a:gd name="connsiteY51" fmla="*/ 810126 h 1399673"/>
              <a:gd name="connsiteX52" fmla="*/ 2751221 w 3601452"/>
              <a:gd name="connsiteY52" fmla="*/ 858252 h 1399673"/>
              <a:gd name="connsiteX53" fmla="*/ 2783305 w 3601452"/>
              <a:gd name="connsiteY53" fmla="*/ 890336 h 1399673"/>
              <a:gd name="connsiteX54" fmla="*/ 2807368 w 3601452"/>
              <a:gd name="connsiteY54" fmla="*/ 898357 h 1399673"/>
              <a:gd name="connsiteX55" fmla="*/ 2831431 w 3601452"/>
              <a:gd name="connsiteY55" fmla="*/ 938463 h 1399673"/>
              <a:gd name="connsiteX56" fmla="*/ 2879558 w 3601452"/>
              <a:gd name="connsiteY56" fmla="*/ 986589 h 1399673"/>
              <a:gd name="connsiteX57" fmla="*/ 2903621 w 3601452"/>
              <a:gd name="connsiteY57" fmla="*/ 1010652 h 1399673"/>
              <a:gd name="connsiteX58" fmla="*/ 2919663 w 3601452"/>
              <a:gd name="connsiteY58" fmla="*/ 1034715 h 1399673"/>
              <a:gd name="connsiteX59" fmla="*/ 2943726 w 3601452"/>
              <a:gd name="connsiteY59" fmla="*/ 1050757 h 1399673"/>
              <a:gd name="connsiteX60" fmla="*/ 2959768 w 3601452"/>
              <a:gd name="connsiteY60" fmla="*/ 1066800 h 1399673"/>
              <a:gd name="connsiteX61" fmla="*/ 3039979 w 3601452"/>
              <a:gd name="connsiteY61" fmla="*/ 1050757 h 1399673"/>
              <a:gd name="connsiteX62" fmla="*/ 3152274 w 3601452"/>
              <a:gd name="connsiteY62" fmla="*/ 986589 h 1399673"/>
              <a:gd name="connsiteX63" fmla="*/ 3224463 w 3601452"/>
              <a:gd name="connsiteY63" fmla="*/ 938463 h 1399673"/>
              <a:gd name="connsiteX64" fmla="*/ 3312695 w 3601452"/>
              <a:gd name="connsiteY64" fmla="*/ 842210 h 1399673"/>
              <a:gd name="connsiteX65" fmla="*/ 3360821 w 3601452"/>
              <a:gd name="connsiteY65" fmla="*/ 794084 h 1399673"/>
              <a:gd name="connsiteX66" fmla="*/ 3392905 w 3601452"/>
              <a:gd name="connsiteY66" fmla="*/ 770021 h 1399673"/>
              <a:gd name="connsiteX67" fmla="*/ 3457074 w 3601452"/>
              <a:gd name="connsiteY67" fmla="*/ 721894 h 1399673"/>
              <a:gd name="connsiteX68" fmla="*/ 3481137 w 3601452"/>
              <a:gd name="connsiteY68" fmla="*/ 705852 h 1399673"/>
              <a:gd name="connsiteX69" fmla="*/ 3529263 w 3601452"/>
              <a:gd name="connsiteY69" fmla="*/ 697831 h 1399673"/>
              <a:gd name="connsiteX70" fmla="*/ 3553326 w 3601452"/>
              <a:gd name="connsiteY70" fmla="*/ 689810 h 1399673"/>
              <a:gd name="connsiteX71" fmla="*/ 3593431 w 3601452"/>
              <a:gd name="connsiteY71" fmla="*/ 641684 h 1399673"/>
              <a:gd name="connsiteX72" fmla="*/ 3601452 w 3601452"/>
              <a:gd name="connsiteY72" fmla="*/ 617621 h 1399673"/>
              <a:gd name="connsiteX73" fmla="*/ 3537284 w 3601452"/>
              <a:gd name="connsiteY73" fmla="*/ 553452 h 1399673"/>
              <a:gd name="connsiteX74" fmla="*/ 3521242 w 3601452"/>
              <a:gd name="connsiteY74" fmla="*/ 529389 h 1399673"/>
              <a:gd name="connsiteX75" fmla="*/ 3457074 w 3601452"/>
              <a:gd name="connsiteY75" fmla="*/ 497305 h 1399673"/>
              <a:gd name="connsiteX76" fmla="*/ 3416968 w 3601452"/>
              <a:gd name="connsiteY76" fmla="*/ 473242 h 1399673"/>
              <a:gd name="connsiteX77" fmla="*/ 3304674 w 3601452"/>
              <a:gd name="connsiteY77" fmla="*/ 417094 h 1399673"/>
              <a:gd name="connsiteX78" fmla="*/ 3216442 w 3601452"/>
              <a:gd name="connsiteY78" fmla="*/ 360947 h 1399673"/>
              <a:gd name="connsiteX79" fmla="*/ 3192379 w 3601452"/>
              <a:gd name="connsiteY79" fmla="*/ 328863 h 1399673"/>
              <a:gd name="connsiteX80" fmla="*/ 3168316 w 3601452"/>
              <a:gd name="connsiteY80" fmla="*/ 304800 h 1399673"/>
              <a:gd name="connsiteX81" fmla="*/ 3144252 w 3601452"/>
              <a:gd name="connsiteY81" fmla="*/ 272715 h 1399673"/>
              <a:gd name="connsiteX82" fmla="*/ 3088105 w 3601452"/>
              <a:gd name="connsiteY82" fmla="*/ 184484 h 1399673"/>
              <a:gd name="connsiteX83" fmla="*/ 3056021 w 3601452"/>
              <a:gd name="connsiteY83" fmla="*/ 136357 h 1399673"/>
              <a:gd name="connsiteX84" fmla="*/ 3023937 w 3601452"/>
              <a:gd name="connsiteY84" fmla="*/ 88231 h 1399673"/>
              <a:gd name="connsiteX85" fmla="*/ 3007895 w 3601452"/>
              <a:gd name="connsiteY85" fmla="*/ 64168 h 1399673"/>
              <a:gd name="connsiteX86" fmla="*/ 2999874 w 3601452"/>
              <a:gd name="connsiteY86" fmla="*/ 0 h 1399673"/>
              <a:gd name="connsiteX87" fmla="*/ 160421 w 3601452"/>
              <a:gd name="connsiteY87" fmla="*/ 8021 h 1399673"/>
              <a:gd name="connsiteX0" fmla="*/ 160421 w 3601452"/>
              <a:gd name="connsiteY0" fmla="*/ 8021 h 1399005"/>
              <a:gd name="connsiteX1" fmla="*/ 152400 w 3601452"/>
              <a:gd name="connsiteY1" fmla="*/ 32084 h 1399005"/>
              <a:gd name="connsiteX2" fmla="*/ 144379 w 3601452"/>
              <a:gd name="connsiteY2" fmla="*/ 64168 h 1399005"/>
              <a:gd name="connsiteX3" fmla="*/ 128337 w 3601452"/>
              <a:gd name="connsiteY3" fmla="*/ 88231 h 1399005"/>
              <a:gd name="connsiteX4" fmla="*/ 112295 w 3601452"/>
              <a:gd name="connsiteY4" fmla="*/ 144378 h 1399005"/>
              <a:gd name="connsiteX5" fmla="*/ 136358 w 3601452"/>
              <a:gd name="connsiteY5" fmla="*/ 192505 h 1399005"/>
              <a:gd name="connsiteX6" fmla="*/ 128337 w 3601452"/>
              <a:gd name="connsiteY6" fmla="*/ 224589 h 1399005"/>
              <a:gd name="connsiteX7" fmla="*/ 112295 w 3601452"/>
              <a:gd name="connsiteY7" fmla="*/ 248652 h 1399005"/>
              <a:gd name="connsiteX8" fmla="*/ 72189 w 3601452"/>
              <a:gd name="connsiteY8" fmla="*/ 328863 h 1399005"/>
              <a:gd name="connsiteX9" fmla="*/ 48126 w 3601452"/>
              <a:gd name="connsiteY9" fmla="*/ 368968 h 1399005"/>
              <a:gd name="connsiteX10" fmla="*/ 32084 w 3601452"/>
              <a:gd name="connsiteY10" fmla="*/ 393031 h 1399005"/>
              <a:gd name="connsiteX11" fmla="*/ 0 w 3601452"/>
              <a:gd name="connsiteY11" fmla="*/ 417094 h 1399005"/>
              <a:gd name="connsiteX12" fmla="*/ 8021 w 3601452"/>
              <a:gd name="connsiteY12" fmla="*/ 449178 h 1399005"/>
              <a:gd name="connsiteX13" fmla="*/ 24063 w 3601452"/>
              <a:gd name="connsiteY13" fmla="*/ 497305 h 1399005"/>
              <a:gd name="connsiteX14" fmla="*/ 40105 w 3601452"/>
              <a:gd name="connsiteY14" fmla="*/ 553452 h 1399005"/>
              <a:gd name="connsiteX15" fmla="*/ 56147 w 3601452"/>
              <a:gd name="connsiteY15" fmla="*/ 577515 h 1399005"/>
              <a:gd name="connsiteX16" fmla="*/ 72189 w 3601452"/>
              <a:gd name="connsiteY16" fmla="*/ 641684 h 1399005"/>
              <a:gd name="connsiteX17" fmla="*/ 88231 w 3601452"/>
              <a:gd name="connsiteY17" fmla="*/ 673768 h 1399005"/>
              <a:gd name="connsiteX18" fmla="*/ 120316 w 3601452"/>
              <a:gd name="connsiteY18" fmla="*/ 786063 h 1399005"/>
              <a:gd name="connsiteX19" fmla="*/ 152400 w 3601452"/>
              <a:gd name="connsiteY19" fmla="*/ 890336 h 1399005"/>
              <a:gd name="connsiteX20" fmla="*/ 248652 w 3601452"/>
              <a:gd name="connsiteY20" fmla="*/ 970547 h 1399005"/>
              <a:gd name="connsiteX21" fmla="*/ 280737 w 3601452"/>
              <a:gd name="connsiteY21" fmla="*/ 1002631 h 1399005"/>
              <a:gd name="connsiteX22" fmla="*/ 336884 w 3601452"/>
              <a:gd name="connsiteY22" fmla="*/ 1018673 h 1399005"/>
              <a:gd name="connsiteX23" fmla="*/ 360947 w 3601452"/>
              <a:gd name="connsiteY23" fmla="*/ 1026694 h 1399005"/>
              <a:gd name="connsiteX24" fmla="*/ 401052 w 3601452"/>
              <a:gd name="connsiteY24" fmla="*/ 1018673 h 1399005"/>
              <a:gd name="connsiteX25" fmla="*/ 633663 w 3601452"/>
              <a:gd name="connsiteY25" fmla="*/ 994610 h 1399005"/>
              <a:gd name="connsiteX26" fmla="*/ 721895 w 3601452"/>
              <a:gd name="connsiteY26" fmla="*/ 922421 h 1399005"/>
              <a:gd name="connsiteX27" fmla="*/ 753979 w 3601452"/>
              <a:gd name="connsiteY27" fmla="*/ 938463 h 1399005"/>
              <a:gd name="connsiteX28" fmla="*/ 770021 w 3601452"/>
              <a:gd name="connsiteY28" fmla="*/ 962526 h 1399005"/>
              <a:gd name="connsiteX29" fmla="*/ 850231 w 3601452"/>
              <a:gd name="connsiteY29" fmla="*/ 1002631 h 1399005"/>
              <a:gd name="connsiteX30" fmla="*/ 954505 w 3601452"/>
              <a:gd name="connsiteY30" fmla="*/ 986589 h 1399005"/>
              <a:gd name="connsiteX31" fmla="*/ 1187116 w 3601452"/>
              <a:gd name="connsiteY31" fmla="*/ 858252 h 1399005"/>
              <a:gd name="connsiteX32" fmla="*/ 1235242 w 3601452"/>
              <a:gd name="connsiteY32" fmla="*/ 818147 h 1399005"/>
              <a:gd name="connsiteX33" fmla="*/ 1307431 w 3601452"/>
              <a:gd name="connsiteY33" fmla="*/ 786063 h 1399005"/>
              <a:gd name="connsiteX34" fmla="*/ 1387642 w 3601452"/>
              <a:gd name="connsiteY34" fmla="*/ 729915 h 1399005"/>
              <a:gd name="connsiteX35" fmla="*/ 1411705 w 3601452"/>
              <a:gd name="connsiteY35" fmla="*/ 713873 h 1399005"/>
              <a:gd name="connsiteX36" fmla="*/ 1467852 w 3601452"/>
              <a:gd name="connsiteY36" fmla="*/ 818147 h 1399005"/>
              <a:gd name="connsiteX37" fmla="*/ 1483895 w 3601452"/>
              <a:gd name="connsiteY37" fmla="*/ 858252 h 1399005"/>
              <a:gd name="connsiteX38" fmla="*/ 1616242 w 3601452"/>
              <a:gd name="connsiteY38" fmla="*/ 778042 h 1399005"/>
              <a:gd name="connsiteX39" fmla="*/ 1628274 w 3601452"/>
              <a:gd name="connsiteY39" fmla="*/ 766010 h 1399005"/>
              <a:gd name="connsiteX40" fmla="*/ 1343526 w 3601452"/>
              <a:gd name="connsiteY40" fmla="*/ 1299410 h 1399005"/>
              <a:gd name="connsiteX41" fmla="*/ 1736558 w 3601452"/>
              <a:gd name="connsiteY41" fmla="*/ 846221 h 1399005"/>
              <a:gd name="connsiteX42" fmla="*/ 1913021 w 3601452"/>
              <a:gd name="connsiteY42" fmla="*/ 1367589 h 1399005"/>
              <a:gd name="connsiteX43" fmla="*/ 1892968 w 3601452"/>
              <a:gd name="connsiteY43" fmla="*/ 1114926 h 1399005"/>
              <a:gd name="connsiteX44" fmla="*/ 1900989 w 3601452"/>
              <a:gd name="connsiteY44" fmla="*/ 922421 h 1399005"/>
              <a:gd name="connsiteX45" fmla="*/ 1965158 w 3601452"/>
              <a:gd name="connsiteY45" fmla="*/ 906378 h 1399005"/>
              <a:gd name="connsiteX46" fmla="*/ 2189747 w 3601452"/>
              <a:gd name="connsiteY46" fmla="*/ 882315 h 1399005"/>
              <a:gd name="connsiteX47" fmla="*/ 2245895 w 3601452"/>
              <a:gd name="connsiteY47" fmla="*/ 858252 h 1399005"/>
              <a:gd name="connsiteX48" fmla="*/ 2302042 w 3601452"/>
              <a:gd name="connsiteY48" fmla="*/ 850231 h 1399005"/>
              <a:gd name="connsiteX49" fmla="*/ 2446421 w 3601452"/>
              <a:gd name="connsiteY49" fmla="*/ 826168 h 1399005"/>
              <a:gd name="connsiteX50" fmla="*/ 2502568 w 3601452"/>
              <a:gd name="connsiteY50" fmla="*/ 810126 h 1399005"/>
              <a:gd name="connsiteX51" fmla="*/ 2606842 w 3601452"/>
              <a:gd name="connsiteY51" fmla="*/ 802105 h 1399005"/>
              <a:gd name="connsiteX52" fmla="*/ 2662989 w 3601452"/>
              <a:gd name="connsiteY52" fmla="*/ 810126 h 1399005"/>
              <a:gd name="connsiteX53" fmla="*/ 2751221 w 3601452"/>
              <a:gd name="connsiteY53" fmla="*/ 858252 h 1399005"/>
              <a:gd name="connsiteX54" fmla="*/ 2783305 w 3601452"/>
              <a:gd name="connsiteY54" fmla="*/ 890336 h 1399005"/>
              <a:gd name="connsiteX55" fmla="*/ 2807368 w 3601452"/>
              <a:gd name="connsiteY55" fmla="*/ 898357 h 1399005"/>
              <a:gd name="connsiteX56" fmla="*/ 2831431 w 3601452"/>
              <a:gd name="connsiteY56" fmla="*/ 938463 h 1399005"/>
              <a:gd name="connsiteX57" fmla="*/ 2879558 w 3601452"/>
              <a:gd name="connsiteY57" fmla="*/ 986589 h 1399005"/>
              <a:gd name="connsiteX58" fmla="*/ 2903621 w 3601452"/>
              <a:gd name="connsiteY58" fmla="*/ 1010652 h 1399005"/>
              <a:gd name="connsiteX59" fmla="*/ 2919663 w 3601452"/>
              <a:gd name="connsiteY59" fmla="*/ 1034715 h 1399005"/>
              <a:gd name="connsiteX60" fmla="*/ 2943726 w 3601452"/>
              <a:gd name="connsiteY60" fmla="*/ 1050757 h 1399005"/>
              <a:gd name="connsiteX61" fmla="*/ 2959768 w 3601452"/>
              <a:gd name="connsiteY61" fmla="*/ 1066800 h 1399005"/>
              <a:gd name="connsiteX62" fmla="*/ 3039979 w 3601452"/>
              <a:gd name="connsiteY62" fmla="*/ 1050757 h 1399005"/>
              <a:gd name="connsiteX63" fmla="*/ 3152274 w 3601452"/>
              <a:gd name="connsiteY63" fmla="*/ 986589 h 1399005"/>
              <a:gd name="connsiteX64" fmla="*/ 3224463 w 3601452"/>
              <a:gd name="connsiteY64" fmla="*/ 938463 h 1399005"/>
              <a:gd name="connsiteX65" fmla="*/ 3312695 w 3601452"/>
              <a:gd name="connsiteY65" fmla="*/ 842210 h 1399005"/>
              <a:gd name="connsiteX66" fmla="*/ 3360821 w 3601452"/>
              <a:gd name="connsiteY66" fmla="*/ 794084 h 1399005"/>
              <a:gd name="connsiteX67" fmla="*/ 3392905 w 3601452"/>
              <a:gd name="connsiteY67" fmla="*/ 770021 h 1399005"/>
              <a:gd name="connsiteX68" fmla="*/ 3457074 w 3601452"/>
              <a:gd name="connsiteY68" fmla="*/ 721894 h 1399005"/>
              <a:gd name="connsiteX69" fmla="*/ 3481137 w 3601452"/>
              <a:gd name="connsiteY69" fmla="*/ 705852 h 1399005"/>
              <a:gd name="connsiteX70" fmla="*/ 3529263 w 3601452"/>
              <a:gd name="connsiteY70" fmla="*/ 697831 h 1399005"/>
              <a:gd name="connsiteX71" fmla="*/ 3553326 w 3601452"/>
              <a:gd name="connsiteY71" fmla="*/ 689810 h 1399005"/>
              <a:gd name="connsiteX72" fmla="*/ 3593431 w 3601452"/>
              <a:gd name="connsiteY72" fmla="*/ 641684 h 1399005"/>
              <a:gd name="connsiteX73" fmla="*/ 3601452 w 3601452"/>
              <a:gd name="connsiteY73" fmla="*/ 617621 h 1399005"/>
              <a:gd name="connsiteX74" fmla="*/ 3537284 w 3601452"/>
              <a:gd name="connsiteY74" fmla="*/ 553452 h 1399005"/>
              <a:gd name="connsiteX75" fmla="*/ 3521242 w 3601452"/>
              <a:gd name="connsiteY75" fmla="*/ 529389 h 1399005"/>
              <a:gd name="connsiteX76" fmla="*/ 3457074 w 3601452"/>
              <a:gd name="connsiteY76" fmla="*/ 497305 h 1399005"/>
              <a:gd name="connsiteX77" fmla="*/ 3416968 w 3601452"/>
              <a:gd name="connsiteY77" fmla="*/ 473242 h 1399005"/>
              <a:gd name="connsiteX78" fmla="*/ 3304674 w 3601452"/>
              <a:gd name="connsiteY78" fmla="*/ 417094 h 1399005"/>
              <a:gd name="connsiteX79" fmla="*/ 3216442 w 3601452"/>
              <a:gd name="connsiteY79" fmla="*/ 360947 h 1399005"/>
              <a:gd name="connsiteX80" fmla="*/ 3192379 w 3601452"/>
              <a:gd name="connsiteY80" fmla="*/ 328863 h 1399005"/>
              <a:gd name="connsiteX81" fmla="*/ 3168316 w 3601452"/>
              <a:gd name="connsiteY81" fmla="*/ 304800 h 1399005"/>
              <a:gd name="connsiteX82" fmla="*/ 3144252 w 3601452"/>
              <a:gd name="connsiteY82" fmla="*/ 272715 h 1399005"/>
              <a:gd name="connsiteX83" fmla="*/ 3088105 w 3601452"/>
              <a:gd name="connsiteY83" fmla="*/ 184484 h 1399005"/>
              <a:gd name="connsiteX84" fmla="*/ 3056021 w 3601452"/>
              <a:gd name="connsiteY84" fmla="*/ 136357 h 1399005"/>
              <a:gd name="connsiteX85" fmla="*/ 3023937 w 3601452"/>
              <a:gd name="connsiteY85" fmla="*/ 88231 h 1399005"/>
              <a:gd name="connsiteX86" fmla="*/ 3007895 w 3601452"/>
              <a:gd name="connsiteY86" fmla="*/ 64168 h 1399005"/>
              <a:gd name="connsiteX87" fmla="*/ 2999874 w 3601452"/>
              <a:gd name="connsiteY87" fmla="*/ 0 h 1399005"/>
              <a:gd name="connsiteX88" fmla="*/ 160421 w 3601452"/>
              <a:gd name="connsiteY88" fmla="*/ 8021 h 1399005"/>
              <a:gd name="connsiteX0" fmla="*/ 160421 w 3601452"/>
              <a:gd name="connsiteY0" fmla="*/ 8021 h 1399005"/>
              <a:gd name="connsiteX1" fmla="*/ 152400 w 3601452"/>
              <a:gd name="connsiteY1" fmla="*/ 32084 h 1399005"/>
              <a:gd name="connsiteX2" fmla="*/ 144379 w 3601452"/>
              <a:gd name="connsiteY2" fmla="*/ 64168 h 1399005"/>
              <a:gd name="connsiteX3" fmla="*/ 128337 w 3601452"/>
              <a:gd name="connsiteY3" fmla="*/ 88231 h 1399005"/>
              <a:gd name="connsiteX4" fmla="*/ 112295 w 3601452"/>
              <a:gd name="connsiteY4" fmla="*/ 144378 h 1399005"/>
              <a:gd name="connsiteX5" fmla="*/ 136358 w 3601452"/>
              <a:gd name="connsiteY5" fmla="*/ 192505 h 1399005"/>
              <a:gd name="connsiteX6" fmla="*/ 128337 w 3601452"/>
              <a:gd name="connsiteY6" fmla="*/ 224589 h 1399005"/>
              <a:gd name="connsiteX7" fmla="*/ 112295 w 3601452"/>
              <a:gd name="connsiteY7" fmla="*/ 248652 h 1399005"/>
              <a:gd name="connsiteX8" fmla="*/ 72189 w 3601452"/>
              <a:gd name="connsiteY8" fmla="*/ 328863 h 1399005"/>
              <a:gd name="connsiteX9" fmla="*/ 48126 w 3601452"/>
              <a:gd name="connsiteY9" fmla="*/ 368968 h 1399005"/>
              <a:gd name="connsiteX10" fmla="*/ 32084 w 3601452"/>
              <a:gd name="connsiteY10" fmla="*/ 393031 h 1399005"/>
              <a:gd name="connsiteX11" fmla="*/ 0 w 3601452"/>
              <a:gd name="connsiteY11" fmla="*/ 417094 h 1399005"/>
              <a:gd name="connsiteX12" fmla="*/ 8021 w 3601452"/>
              <a:gd name="connsiteY12" fmla="*/ 449178 h 1399005"/>
              <a:gd name="connsiteX13" fmla="*/ 24063 w 3601452"/>
              <a:gd name="connsiteY13" fmla="*/ 497305 h 1399005"/>
              <a:gd name="connsiteX14" fmla="*/ 40105 w 3601452"/>
              <a:gd name="connsiteY14" fmla="*/ 553452 h 1399005"/>
              <a:gd name="connsiteX15" fmla="*/ 56147 w 3601452"/>
              <a:gd name="connsiteY15" fmla="*/ 577515 h 1399005"/>
              <a:gd name="connsiteX16" fmla="*/ 72189 w 3601452"/>
              <a:gd name="connsiteY16" fmla="*/ 641684 h 1399005"/>
              <a:gd name="connsiteX17" fmla="*/ 88231 w 3601452"/>
              <a:gd name="connsiteY17" fmla="*/ 673768 h 1399005"/>
              <a:gd name="connsiteX18" fmla="*/ 120316 w 3601452"/>
              <a:gd name="connsiteY18" fmla="*/ 786063 h 1399005"/>
              <a:gd name="connsiteX19" fmla="*/ 152400 w 3601452"/>
              <a:gd name="connsiteY19" fmla="*/ 890336 h 1399005"/>
              <a:gd name="connsiteX20" fmla="*/ 248652 w 3601452"/>
              <a:gd name="connsiteY20" fmla="*/ 970547 h 1399005"/>
              <a:gd name="connsiteX21" fmla="*/ 280737 w 3601452"/>
              <a:gd name="connsiteY21" fmla="*/ 1002631 h 1399005"/>
              <a:gd name="connsiteX22" fmla="*/ 336884 w 3601452"/>
              <a:gd name="connsiteY22" fmla="*/ 1018673 h 1399005"/>
              <a:gd name="connsiteX23" fmla="*/ 360947 w 3601452"/>
              <a:gd name="connsiteY23" fmla="*/ 1026694 h 1399005"/>
              <a:gd name="connsiteX24" fmla="*/ 401052 w 3601452"/>
              <a:gd name="connsiteY24" fmla="*/ 1018673 h 1399005"/>
              <a:gd name="connsiteX25" fmla="*/ 633663 w 3601452"/>
              <a:gd name="connsiteY25" fmla="*/ 994610 h 1399005"/>
              <a:gd name="connsiteX26" fmla="*/ 721895 w 3601452"/>
              <a:gd name="connsiteY26" fmla="*/ 922421 h 1399005"/>
              <a:gd name="connsiteX27" fmla="*/ 753979 w 3601452"/>
              <a:gd name="connsiteY27" fmla="*/ 938463 h 1399005"/>
              <a:gd name="connsiteX28" fmla="*/ 770021 w 3601452"/>
              <a:gd name="connsiteY28" fmla="*/ 962526 h 1399005"/>
              <a:gd name="connsiteX29" fmla="*/ 850231 w 3601452"/>
              <a:gd name="connsiteY29" fmla="*/ 1002631 h 1399005"/>
              <a:gd name="connsiteX30" fmla="*/ 954505 w 3601452"/>
              <a:gd name="connsiteY30" fmla="*/ 986589 h 1399005"/>
              <a:gd name="connsiteX31" fmla="*/ 1187116 w 3601452"/>
              <a:gd name="connsiteY31" fmla="*/ 858252 h 1399005"/>
              <a:gd name="connsiteX32" fmla="*/ 1235242 w 3601452"/>
              <a:gd name="connsiteY32" fmla="*/ 818147 h 1399005"/>
              <a:gd name="connsiteX33" fmla="*/ 1307431 w 3601452"/>
              <a:gd name="connsiteY33" fmla="*/ 786063 h 1399005"/>
              <a:gd name="connsiteX34" fmla="*/ 1387642 w 3601452"/>
              <a:gd name="connsiteY34" fmla="*/ 729915 h 1399005"/>
              <a:gd name="connsiteX35" fmla="*/ 1411705 w 3601452"/>
              <a:gd name="connsiteY35" fmla="*/ 713873 h 1399005"/>
              <a:gd name="connsiteX36" fmla="*/ 1467852 w 3601452"/>
              <a:gd name="connsiteY36" fmla="*/ 818147 h 1399005"/>
              <a:gd name="connsiteX37" fmla="*/ 1483895 w 3601452"/>
              <a:gd name="connsiteY37" fmla="*/ 858252 h 1399005"/>
              <a:gd name="connsiteX38" fmla="*/ 1616242 w 3601452"/>
              <a:gd name="connsiteY38" fmla="*/ 778042 h 1399005"/>
              <a:gd name="connsiteX39" fmla="*/ 1628274 w 3601452"/>
              <a:gd name="connsiteY39" fmla="*/ 766010 h 1399005"/>
              <a:gd name="connsiteX40" fmla="*/ 1736558 w 3601452"/>
              <a:gd name="connsiteY40" fmla="*/ 846221 h 1399005"/>
              <a:gd name="connsiteX41" fmla="*/ 1913021 w 3601452"/>
              <a:gd name="connsiteY41" fmla="*/ 1367589 h 1399005"/>
              <a:gd name="connsiteX42" fmla="*/ 1892968 w 3601452"/>
              <a:gd name="connsiteY42" fmla="*/ 1114926 h 1399005"/>
              <a:gd name="connsiteX43" fmla="*/ 1900989 w 3601452"/>
              <a:gd name="connsiteY43" fmla="*/ 922421 h 1399005"/>
              <a:gd name="connsiteX44" fmla="*/ 1965158 w 3601452"/>
              <a:gd name="connsiteY44" fmla="*/ 906378 h 1399005"/>
              <a:gd name="connsiteX45" fmla="*/ 2189747 w 3601452"/>
              <a:gd name="connsiteY45" fmla="*/ 882315 h 1399005"/>
              <a:gd name="connsiteX46" fmla="*/ 2245895 w 3601452"/>
              <a:gd name="connsiteY46" fmla="*/ 858252 h 1399005"/>
              <a:gd name="connsiteX47" fmla="*/ 2302042 w 3601452"/>
              <a:gd name="connsiteY47" fmla="*/ 850231 h 1399005"/>
              <a:gd name="connsiteX48" fmla="*/ 2446421 w 3601452"/>
              <a:gd name="connsiteY48" fmla="*/ 826168 h 1399005"/>
              <a:gd name="connsiteX49" fmla="*/ 2502568 w 3601452"/>
              <a:gd name="connsiteY49" fmla="*/ 810126 h 1399005"/>
              <a:gd name="connsiteX50" fmla="*/ 2606842 w 3601452"/>
              <a:gd name="connsiteY50" fmla="*/ 802105 h 1399005"/>
              <a:gd name="connsiteX51" fmla="*/ 2662989 w 3601452"/>
              <a:gd name="connsiteY51" fmla="*/ 810126 h 1399005"/>
              <a:gd name="connsiteX52" fmla="*/ 2751221 w 3601452"/>
              <a:gd name="connsiteY52" fmla="*/ 858252 h 1399005"/>
              <a:gd name="connsiteX53" fmla="*/ 2783305 w 3601452"/>
              <a:gd name="connsiteY53" fmla="*/ 890336 h 1399005"/>
              <a:gd name="connsiteX54" fmla="*/ 2807368 w 3601452"/>
              <a:gd name="connsiteY54" fmla="*/ 898357 h 1399005"/>
              <a:gd name="connsiteX55" fmla="*/ 2831431 w 3601452"/>
              <a:gd name="connsiteY55" fmla="*/ 938463 h 1399005"/>
              <a:gd name="connsiteX56" fmla="*/ 2879558 w 3601452"/>
              <a:gd name="connsiteY56" fmla="*/ 986589 h 1399005"/>
              <a:gd name="connsiteX57" fmla="*/ 2903621 w 3601452"/>
              <a:gd name="connsiteY57" fmla="*/ 1010652 h 1399005"/>
              <a:gd name="connsiteX58" fmla="*/ 2919663 w 3601452"/>
              <a:gd name="connsiteY58" fmla="*/ 1034715 h 1399005"/>
              <a:gd name="connsiteX59" fmla="*/ 2943726 w 3601452"/>
              <a:gd name="connsiteY59" fmla="*/ 1050757 h 1399005"/>
              <a:gd name="connsiteX60" fmla="*/ 2959768 w 3601452"/>
              <a:gd name="connsiteY60" fmla="*/ 1066800 h 1399005"/>
              <a:gd name="connsiteX61" fmla="*/ 3039979 w 3601452"/>
              <a:gd name="connsiteY61" fmla="*/ 1050757 h 1399005"/>
              <a:gd name="connsiteX62" fmla="*/ 3152274 w 3601452"/>
              <a:gd name="connsiteY62" fmla="*/ 986589 h 1399005"/>
              <a:gd name="connsiteX63" fmla="*/ 3224463 w 3601452"/>
              <a:gd name="connsiteY63" fmla="*/ 938463 h 1399005"/>
              <a:gd name="connsiteX64" fmla="*/ 3312695 w 3601452"/>
              <a:gd name="connsiteY64" fmla="*/ 842210 h 1399005"/>
              <a:gd name="connsiteX65" fmla="*/ 3360821 w 3601452"/>
              <a:gd name="connsiteY65" fmla="*/ 794084 h 1399005"/>
              <a:gd name="connsiteX66" fmla="*/ 3392905 w 3601452"/>
              <a:gd name="connsiteY66" fmla="*/ 770021 h 1399005"/>
              <a:gd name="connsiteX67" fmla="*/ 3457074 w 3601452"/>
              <a:gd name="connsiteY67" fmla="*/ 721894 h 1399005"/>
              <a:gd name="connsiteX68" fmla="*/ 3481137 w 3601452"/>
              <a:gd name="connsiteY68" fmla="*/ 705852 h 1399005"/>
              <a:gd name="connsiteX69" fmla="*/ 3529263 w 3601452"/>
              <a:gd name="connsiteY69" fmla="*/ 697831 h 1399005"/>
              <a:gd name="connsiteX70" fmla="*/ 3553326 w 3601452"/>
              <a:gd name="connsiteY70" fmla="*/ 689810 h 1399005"/>
              <a:gd name="connsiteX71" fmla="*/ 3593431 w 3601452"/>
              <a:gd name="connsiteY71" fmla="*/ 641684 h 1399005"/>
              <a:gd name="connsiteX72" fmla="*/ 3601452 w 3601452"/>
              <a:gd name="connsiteY72" fmla="*/ 617621 h 1399005"/>
              <a:gd name="connsiteX73" fmla="*/ 3537284 w 3601452"/>
              <a:gd name="connsiteY73" fmla="*/ 553452 h 1399005"/>
              <a:gd name="connsiteX74" fmla="*/ 3521242 w 3601452"/>
              <a:gd name="connsiteY74" fmla="*/ 529389 h 1399005"/>
              <a:gd name="connsiteX75" fmla="*/ 3457074 w 3601452"/>
              <a:gd name="connsiteY75" fmla="*/ 497305 h 1399005"/>
              <a:gd name="connsiteX76" fmla="*/ 3416968 w 3601452"/>
              <a:gd name="connsiteY76" fmla="*/ 473242 h 1399005"/>
              <a:gd name="connsiteX77" fmla="*/ 3304674 w 3601452"/>
              <a:gd name="connsiteY77" fmla="*/ 417094 h 1399005"/>
              <a:gd name="connsiteX78" fmla="*/ 3216442 w 3601452"/>
              <a:gd name="connsiteY78" fmla="*/ 360947 h 1399005"/>
              <a:gd name="connsiteX79" fmla="*/ 3192379 w 3601452"/>
              <a:gd name="connsiteY79" fmla="*/ 328863 h 1399005"/>
              <a:gd name="connsiteX80" fmla="*/ 3168316 w 3601452"/>
              <a:gd name="connsiteY80" fmla="*/ 304800 h 1399005"/>
              <a:gd name="connsiteX81" fmla="*/ 3144252 w 3601452"/>
              <a:gd name="connsiteY81" fmla="*/ 272715 h 1399005"/>
              <a:gd name="connsiteX82" fmla="*/ 3088105 w 3601452"/>
              <a:gd name="connsiteY82" fmla="*/ 184484 h 1399005"/>
              <a:gd name="connsiteX83" fmla="*/ 3056021 w 3601452"/>
              <a:gd name="connsiteY83" fmla="*/ 136357 h 1399005"/>
              <a:gd name="connsiteX84" fmla="*/ 3023937 w 3601452"/>
              <a:gd name="connsiteY84" fmla="*/ 88231 h 1399005"/>
              <a:gd name="connsiteX85" fmla="*/ 3007895 w 3601452"/>
              <a:gd name="connsiteY85" fmla="*/ 64168 h 1399005"/>
              <a:gd name="connsiteX86" fmla="*/ 2999874 w 3601452"/>
              <a:gd name="connsiteY86" fmla="*/ 0 h 1399005"/>
              <a:gd name="connsiteX87" fmla="*/ 160421 w 3601452"/>
              <a:gd name="connsiteY87" fmla="*/ 8021 h 1399005"/>
              <a:gd name="connsiteX0" fmla="*/ 160421 w 3601452"/>
              <a:gd name="connsiteY0" fmla="*/ 8021 h 1114926"/>
              <a:gd name="connsiteX1" fmla="*/ 152400 w 3601452"/>
              <a:gd name="connsiteY1" fmla="*/ 32084 h 1114926"/>
              <a:gd name="connsiteX2" fmla="*/ 144379 w 3601452"/>
              <a:gd name="connsiteY2" fmla="*/ 64168 h 1114926"/>
              <a:gd name="connsiteX3" fmla="*/ 128337 w 3601452"/>
              <a:gd name="connsiteY3" fmla="*/ 88231 h 1114926"/>
              <a:gd name="connsiteX4" fmla="*/ 112295 w 3601452"/>
              <a:gd name="connsiteY4" fmla="*/ 144378 h 1114926"/>
              <a:gd name="connsiteX5" fmla="*/ 136358 w 3601452"/>
              <a:gd name="connsiteY5" fmla="*/ 192505 h 1114926"/>
              <a:gd name="connsiteX6" fmla="*/ 128337 w 3601452"/>
              <a:gd name="connsiteY6" fmla="*/ 224589 h 1114926"/>
              <a:gd name="connsiteX7" fmla="*/ 112295 w 3601452"/>
              <a:gd name="connsiteY7" fmla="*/ 248652 h 1114926"/>
              <a:gd name="connsiteX8" fmla="*/ 72189 w 3601452"/>
              <a:gd name="connsiteY8" fmla="*/ 328863 h 1114926"/>
              <a:gd name="connsiteX9" fmla="*/ 48126 w 3601452"/>
              <a:gd name="connsiteY9" fmla="*/ 368968 h 1114926"/>
              <a:gd name="connsiteX10" fmla="*/ 32084 w 3601452"/>
              <a:gd name="connsiteY10" fmla="*/ 393031 h 1114926"/>
              <a:gd name="connsiteX11" fmla="*/ 0 w 3601452"/>
              <a:gd name="connsiteY11" fmla="*/ 417094 h 1114926"/>
              <a:gd name="connsiteX12" fmla="*/ 8021 w 3601452"/>
              <a:gd name="connsiteY12" fmla="*/ 449178 h 1114926"/>
              <a:gd name="connsiteX13" fmla="*/ 24063 w 3601452"/>
              <a:gd name="connsiteY13" fmla="*/ 497305 h 1114926"/>
              <a:gd name="connsiteX14" fmla="*/ 40105 w 3601452"/>
              <a:gd name="connsiteY14" fmla="*/ 553452 h 1114926"/>
              <a:gd name="connsiteX15" fmla="*/ 56147 w 3601452"/>
              <a:gd name="connsiteY15" fmla="*/ 577515 h 1114926"/>
              <a:gd name="connsiteX16" fmla="*/ 72189 w 3601452"/>
              <a:gd name="connsiteY16" fmla="*/ 641684 h 1114926"/>
              <a:gd name="connsiteX17" fmla="*/ 88231 w 3601452"/>
              <a:gd name="connsiteY17" fmla="*/ 673768 h 1114926"/>
              <a:gd name="connsiteX18" fmla="*/ 120316 w 3601452"/>
              <a:gd name="connsiteY18" fmla="*/ 786063 h 1114926"/>
              <a:gd name="connsiteX19" fmla="*/ 152400 w 3601452"/>
              <a:gd name="connsiteY19" fmla="*/ 890336 h 1114926"/>
              <a:gd name="connsiteX20" fmla="*/ 248652 w 3601452"/>
              <a:gd name="connsiteY20" fmla="*/ 970547 h 1114926"/>
              <a:gd name="connsiteX21" fmla="*/ 280737 w 3601452"/>
              <a:gd name="connsiteY21" fmla="*/ 1002631 h 1114926"/>
              <a:gd name="connsiteX22" fmla="*/ 336884 w 3601452"/>
              <a:gd name="connsiteY22" fmla="*/ 1018673 h 1114926"/>
              <a:gd name="connsiteX23" fmla="*/ 360947 w 3601452"/>
              <a:gd name="connsiteY23" fmla="*/ 1026694 h 1114926"/>
              <a:gd name="connsiteX24" fmla="*/ 401052 w 3601452"/>
              <a:gd name="connsiteY24" fmla="*/ 1018673 h 1114926"/>
              <a:gd name="connsiteX25" fmla="*/ 633663 w 3601452"/>
              <a:gd name="connsiteY25" fmla="*/ 994610 h 1114926"/>
              <a:gd name="connsiteX26" fmla="*/ 721895 w 3601452"/>
              <a:gd name="connsiteY26" fmla="*/ 922421 h 1114926"/>
              <a:gd name="connsiteX27" fmla="*/ 753979 w 3601452"/>
              <a:gd name="connsiteY27" fmla="*/ 938463 h 1114926"/>
              <a:gd name="connsiteX28" fmla="*/ 770021 w 3601452"/>
              <a:gd name="connsiteY28" fmla="*/ 962526 h 1114926"/>
              <a:gd name="connsiteX29" fmla="*/ 850231 w 3601452"/>
              <a:gd name="connsiteY29" fmla="*/ 1002631 h 1114926"/>
              <a:gd name="connsiteX30" fmla="*/ 954505 w 3601452"/>
              <a:gd name="connsiteY30" fmla="*/ 986589 h 1114926"/>
              <a:gd name="connsiteX31" fmla="*/ 1187116 w 3601452"/>
              <a:gd name="connsiteY31" fmla="*/ 858252 h 1114926"/>
              <a:gd name="connsiteX32" fmla="*/ 1235242 w 3601452"/>
              <a:gd name="connsiteY32" fmla="*/ 818147 h 1114926"/>
              <a:gd name="connsiteX33" fmla="*/ 1307431 w 3601452"/>
              <a:gd name="connsiteY33" fmla="*/ 786063 h 1114926"/>
              <a:gd name="connsiteX34" fmla="*/ 1387642 w 3601452"/>
              <a:gd name="connsiteY34" fmla="*/ 729915 h 1114926"/>
              <a:gd name="connsiteX35" fmla="*/ 1411705 w 3601452"/>
              <a:gd name="connsiteY35" fmla="*/ 713873 h 1114926"/>
              <a:gd name="connsiteX36" fmla="*/ 1467852 w 3601452"/>
              <a:gd name="connsiteY36" fmla="*/ 818147 h 1114926"/>
              <a:gd name="connsiteX37" fmla="*/ 1483895 w 3601452"/>
              <a:gd name="connsiteY37" fmla="*/ 858252 h 1114926"/>
              <a:gd name="connsiteX38" fmla="*/ 1616242 w 3601452"/>
              <a:gd name="connsiteY38" fmla="*/ 778042 h 1114926"/>
              <a:gd name="connsiteX39" fmla="*/ 1628274 w 3601452"/>
              <a:gd name="connsiteY39" fmla="*/ 766010 h 1114926"/>
              <a:gd name="connsiteX40" fmla="*/ 1736558 w 3601452"/>
              <a:gd name="connsiteY40" fmla="*/ 846221 h 1114926"/>
              <a:gd name="connsiteX41" fmla="*/ 1892968 w 3601452"/>
              <a:gd name="connsiteY41" fmla="*/ 1114926 h 1114926"/>
              <a:gd name="connsiteX42" fmla="*/ 1900989 w 3601452"/>
              <a:gd name="connsiteY42" fmla="*/ 922421 h 1114926"/>
              <a:gd name="connsiteX43" fmla="*/ 1965158 w 3601452"/>
              <a:gd name="connsiteY43" fmla="*/ 906378 h 1114926"/>
              <a:gd name="connsiteX44" fmla="*/ 2189747 w 3601452"/>
              <a:gd name="connsiteY44" fmla="*/ 882315 h 1114926"/>
              <a:gd name="connsiteX45" fmla="*/ 2245895 w 3601452"/>
              <a:gd name="connsiteY45" fmla="*/ 858252 h 1114926"/>
              <a:gd name="connsiteX46" fmla="*/ 2302042 w 3601452"/>
              <a:gd name="connsiteY46" fmla="*/ 850231 h 1114926"/>
              <a:gd name="connsiteX47" fmla="*/ 2446421 w 3601452"/>
              <a:gd name="connsiteY47" fmla="*/ 826168 h 1114926"/>
              <a:gd name="connsiteX48" fmla="*/ 2502568 w 3601452"/>
              <a:gd name="connsiteY48" fmla="*/ 810126 h 1114926"/>
              <a:gd name="connsiteX49" fmla="*/ 2606842 w 3601452"/>
              <a:gd name="connsiteY49" fmla="*/ 802105 h 1114926"/>
              <a:gd name="connsiteX50" fmla="*/ 2662989 w 3601452"/>
              <a:gd name="connsiteY50" fmla="*/ 810126 h 1114926"/>
              <a:gd name="connsiteX51" fmla="*/ 2751221 w 3601452"/>
              <a:gd name="connsiteY51" fmla="*/ 858252 h 1114926"/>
              <a:gd name="connsiteX52" fmla="*/ 2783305 w 3601452"/>
              <a:gd name="connsiteY52" fmla="*/ 890336 h 1114926"/>
              <a:gd name="connsiteX53" fmla="*/ 2807368 w 3601452"/>
              <a:gd name="connsiteY53" fmla="*/ 898357 h 1114926"/>
              <a:gd name="connsiteX54" fmla="*/ 2831431 w 3601452"/>
              <a:gd name="connsiteY54" fmla="*/ 938463 h 1114926"/>
              <a:gd name="connsiteX55" fmla="*/ 2879558 w 3601452"/>
              <a:gd name="connsiteY55" fmla="*/ 986589 h 1114926"/>
              <a:gd name="connsiteX56" fmla="*/ 2903621 w 3601452"/>
              <a:gd name="connsiteY56" fmla="*/ 1010652 h 1114926"/>
              <a:gd name="connsiteX57" fmla="*/ 2919663 w 3601452"/>
              <a:gd name="connsiteY57" fmla="*/ 1034715 h 1114926"/>
              <a:gd name="connsiteX58" fmla="*/ 2943726 w 3601452"/>
              <a:gd name="connsiteY58" fmla="*/ 1050757 h 1114926"/>
              <a:gd name="connsiteX59" fmla="*/ 2959768 w 3601452"/>
              <a:gd name="connsiteY59" fmla="*/ 1066800 h 1114926"/>
              <a:gd name="connsiteX60" fmla="*/ 3039979 w 3601452"/>
              <a:gd name="connsiteY60" fmla="*/ 1050757 h 1114926"/>
              <a:gd name="connsiteX61" fmla="*/ 3152274 w 3601452"/>
              <a:gd name="connsiteY61" fmla="*/ 986589 h 1114926"/>
              <a:gd name="connsiteX62" fmla="*/ 3224463 w 3601452"/>
              <a:gd name="connsiteY62" fmla="*/ 938463 h 1114926"/>
              <a:gd name="connsiteX63" fmla="*/ 3312695 w 3601452"/>
              <a:gd name="connsiteY63" fmla="*/ 842210 h 1114926"/>
              <a:gd name="connsiteX64" fmla="*/ 3360821 w 3601452"/>
              <a:gd name="connsiteY64" fmla="*/ 794084 h 1114926"/>
              <a:gd name="connsiteX65" fmla="*/ 3392905 w 3601452"/>
              <a:gd name="connsiteY65" fmla="*/ 770021 h 1114926"/>
              <a:gd name="connsiteX66" fmla="*/ 3457074 w 3601452"/>
              <a:gd name="connsiteY66" fmla="*/ 721894 h 1114926"/>
              <a:gd name="connsiteX67" fmla="*/ 3481137 w 3601452"/>
              <a:gd name="connsiteY67" fmla="*/ 705852 h 1114926"/>
              <a:gd name="connsiteX68" fmla="*/ 3529263 w 3601452"/>
              <a:gd name="connsiteY68" fmla="*/ 697831 h 1114926"/>
              <a:gd name="connsiteX69" fmla="*/ 3553326 w 3601452"/>
              <a:gd name="connsiteY69" fmla="*/ 689810 h 1114926"/>
              <a:gd name="connsiteX70" fmla="*/ 3593431 w 3601452"/>
              <a:gd name="connsiteY70" fmla="*/ 641684 h 1114926"/>
              <a:gd name="connsiteX71" fmla="*/ 3601452 w 3601452"/>
              <a:gd name="connsiteY71" fmla="*/ 617621 h 1114926"/>
              <a:gd name="connsiteX72" fmla="*/ 3537284 w 3601452"/>
              <a:gd name="connsiteY72" fmla="*/ 553452 h 1114926"/>
              <a:gd name="connsiteX73" fmla="*/ 3521242 w 3601452"/>
              <a:gd name="connsiteY73" fmla="*/ 529389 h 1114926"/>
              <a:gd name="connsiteX74" fmla="*/ 3457074 w 3601452"/>
              <a:gd name="connsiteY74" fmla="*/ 497305 h 1114926"/>
              <a:gd name="connsiteX75" fmla="*/ 3416968 w 3601452"/>
              <a:gd name="connsiteY75" fmla="*/ 473242 h 1114926"/>
              <a:gd name="connsiteX76" fmla="*/ 3304674 w 3601452"/>
              <a:gd name="connsiteY76" fmla="*/ 417094 h 1114926"/>
              <a:gd name="connsiteX77" fmla="*/ 3216442 w 3601452"/>
              <a:gd name="connsiteY77" fmla="*/ 360947 h 1114926"/>
              <a:gd name="connsiteX78" fmla="*/ 3192379 w 3601452"/>
              <a:gd name="connsiteY78" fmla="*/ 328863 h 1114926"/>
              <a:gd name="connsiteX79" fmla="*/ 3168316 w 3601452"/>
              <a:gd name="connsiteY79" fmla="*/ 304800 h 1114926"/>
              <a:gd name="connsiteX80" fmla="*/ 3144252 w 3601452"/>
              <a:gd name="connsiteY80" fmla="*/ 272715 h 1114926"/>
              <a:gd name="connsiteX81" fmla="*/ 3088105 w 3601452"/>
              <a:gd name="connsiteY81" fmla="*/ 184484 h 1114926"/>
              <a:gd name="connsiteX82" fmla="*/ 3056021 w 3601452"/>
              <a:gd name="connsiteY82" fmla="*/ 136357 h 1114926"/>
              <a:gd name="connsiteX83" fmla="*/ 3023937 w 3601452"/>
              <a:gd name="connsiteY83" fmla="*/ 88231 h 1114926"/>
              <a:gd name="connsiteX84" fmla="*/ 3007895 w 3601452"/>
              <a:gd name="connsiteY84" fmla="*/ 64168 h 1114926"/>
              <a:gd name="connsiteX85" fmla="*/ 2999874 w 3601452"/>
              <a:gd name="connsiteY85" fmla="*/ 0 h 1114926"/>
              <a:gd name="connsiteX86" fmla="*/ 160421 w 3601452"/>
              <a:gd name="connsiteY86" fmla="*/ 8021 h 1114926"/>
              <a:gd name="connsiteX0" fmla="*/ 160421 w 3601452"/>
              <a:gd name="connsiteY0" fmla="*/ 8021 h 1159042"/>
              <a:gd name="connsiteX1" fmla="*/ 152400 w 3601452"/>
              <a:gd name="connsiteY1" fmla="*/ 32084 h 1159042"/>
              <a:gd name="connsiteX2" fmla="*/ 144379 w 3601452"/>
              <a:gd name="connsiteY2" fmla="*/ 64168 h 1159042"/>
              <a:gd name="connsiteX3" fmla="*/ 128337 w 3601452"/>
              <a:gd name="connsiteY3" fmla="*/ 88231 h 1159042"/>
              <a:gd name="connsiteX4" fmla="*/ 112295 w 3601452"/>
              <a:gd name="connsiteY4" fmla="*/ 144378 h 1159042"/>
              <a:gd name="connsiteX5" fmla="*/ 136358 w 3601452"/>
              <a:gd name="connsiteY5" fmla="*/ 192505 h 1159042"/>
              <a:gd name="connsiteX6" fmla="*/ 128337 w 3601452"/>
              <a:gd name="connsiteY6" fmla="*/ 224589 h 1159042"/>
              <a:gd name="connsiteX7" fmla="*/ 112295 w 3601452"/>
              <a:gd name="connsiteY7" fmla="*/ 248652 h 1159042"/>
              <a:gd name="connsiteX8" fmla="*/ 72189 w 3601452"/>
              <a:gd name="connsiteY8" fmla="*/ 328863 h 1159042"/>
              <a:gd name="connsiteX9" fmla="*/ 48126 w 3601452"/>
              <a:gd name="connsiteY9" fmla="*/ 368968 h 1159042"/>
              <a:gd name="connsiteX10" fmla="*/ 32084 w 3601452"/>
              <a:gd name="connsiteY10" fmla="*/ 393031 h 1159042"/>
              <a:gd name="connsiteX11" fmla="*/ 0 w 3601452"/>
              <a:gd name="connsiteY11" fmla="*/ 417094 h 1159042"/>
              <a:gd name="connsiteX12" fmla="*/ 8021 w 3601452"/>
              <a:gd name="connsiteY12" fmla="*/ 449178 h 1159042"/>
              <a:gd name="connsiteX13" fmla="*/ 24063 w 3601452"/>
              <a:gd name="connsiteY13" fmla="*/ 497305 h 1159042"/>
              <a:gd name="connsiteX14" fmla="*/ 40105 w 3601452"/>
              <a:gd name="connsiteY14" fmla="*/ 553452 h 1159042"/>
              <a:gd name="connsiteX15" fmla="*/ 56147 w 3601452"/>
              <a:gd name="connsiteY15" fmla="*/ 577515 h 1159042"/>
              <a:gd name="connsiteX16" fmla="*/ 72189 w 3601452"/>
              <a:gd name="connsiteY16" fmla="*/ 641684 h 1159042"/>
              <a:gd name="connsiteX17" fmla="*/ 88231 w 3601452"/>
              <a:gd name="connsiteY17" fmla="*/ 673768 h 1159042"/>
              <a:gd name="connsiteX18" fmla="*/ 120316 w 3601452"/>
              <a:gd name="connsiteY18" fmla="*/ 786063 h 1159042"/>
              <a:gd name="connsiteX19" fmla="*/ 152400 w 3601452"/>
              <a:gd name="connsiteY19" fmla="*/ 890336 h 1159042"/>
              <a:gd name="connsiteX20" fmla="*/ 248652 w 3601452"/>
              <a:gd name="connsiteY20" fmla="*/ 970547 h 1159042"/>
              <a:gd name="connsiteX21" fmla="*/ 280737 w 3601452"/>
              <a:gd name="connsiteY21" fmla="*/ 1002631 h 1159042"/>
              <a:gd name="connsiteX22" fmla="*/ 336884 w 3601452"/>
              <a:gd name="connsiteY22" fmla="*/ 1018673 h 1159042"/>
              <a:gd name="connsiteX23" fmla="*/ 360947 w 3601452"/>
              <a:gd name="connsiteY23" fmla="*/ 1026694 h 1159042"/>
              <a:gd name="connsiteX24" fmla="*/ 401052 w 3601452"/>
              <a:gd name="connsiteY24" fmla="*/ 1018673 h 1159042"/>
              <a:gd name="connsiteX25" fmla="*/ 633663 w 3601452"/>
              <a:gd name="connsiteY25" fmla="*/ 994610 h 1159042"/>
              <a:gd name="connsiteX26" fmla="*/ 721895 w 3601452"/>
              <a:gd name="connsiteY26" fmla="*/ 922421 h 1159042"/>
              <a:gd name="connsiteX27" fmla="*/ 753979 w 3601452"/>
              <a:gd name="connsiteY27" fmla="*/ 938463 h 1159042"/>
              <a:gd name="connsiteX28" fmla="*/ 770021 w 3601452"/>
              <a:gd name="connsiteY28" fmla="*/ 962526 h 1159042"/>
              <a:gd name="connsiteX29" fmla="*/ 850231 w 3601452"/>
              <a:gd name="connsiteY29" fmla="*/ 1002631 h 1159042"/>
              <a:gd name="connsiteX30" fmla="*/ 954505 w 3601452"/>
              <a:gd name="connsiteY30" fmla="*/ 986589 h 1159042"/>
              <a:gd name="connsiteX31" fmla="*/ 1187116 w 3601452"/>
              <a:gd name="connsiteY31" fmla="*/ 858252 h 1159042"/>
              <a:gd name="connsiteX32" fmla="*/ 1235242 w 3601452"/>
              <a:gd name="connsiteY32" fmla="*/ 818147 h 1159042"/>
              <a:gd name="connsiteX33" fmla="*/ 1307431 w 3601452"/>
              <a:gd name="connsiteY33" fmla="*/ 786063 h 1159042"/>
              <a:gd name="connsiteX34" fmla="*/ 1387642 w 3601452"/>
              <a:gd name="connsiteY34" fmla="*/ 729915 h 1159042"/>
              <a:gd name="connsiteX35" fmla="*/ 1411705 w 3601452"/>
              <a:gd name="connsiteY35" fmla="*/ 713873 h 1159042"/>
              <a:gd name="connsiteX36" fmla="*/ 1467852 w 3601452"/>
              <a:gd name="connsiteY36" fmla="*/ 818147 h 1159042"/>
              <a:gd name="connsiteX37" fmla="*/ 1483895 w 3601452"/>
              <a:gd name="connsiteY37" fmla="*/ 858252 h 1159042"/>
              <a:gd name="connsiteX38" fmla="*/ 1616242 w 3601452"/>
              <a:gd name="connsiteY38" fmla="*/ 778042 h 1159042"/>
              <a:gd name="connsiteX39" fmla="*/ 1628274 w 3601452"/>
              <a:gd name="connsiteY39" fmla="*/ 766010 h 1159042"/>
              <a:gd name="connsiteX40" fmla="*/ 1736558 w 3601452"/>
              <a:gd name="connsiteY40" fmla="*/ 846221 h 1159042"/>
              <a:gd name="connsiteX41" fmla="*/ 1892968 w 3601452"/>
              <a:gd name="connsiteY41" fmla="*/ 1114926 h 1159042"/>
              <a:gd name="connsiteX42" fmla="*/ 1824789 w 3601452"/>
              <a:gd name="connsiteY42" fmla="*/ 958516 h 1159042"/>
              <a:gd name="connsiteX43" fmla="*/ 1900989 w 3601452"/>
              <a:gd name="connsiteY43" fmla="*/ 922421 h 1159042"/>
              <a:gd name="connsiteX44" fmla="*/ 1965158 w 3601452"/>
              <a:gd name="connsiteY44" fmla="*/ 906378 h 1159042"/>
              <a:gd name="connsiteX45" fmla="*/ 2189747 w 3601452"/>
              <a:gd name="connsiteY45" fmla="*/ 882315 h 1159042"/>
              <a:gd name="connsiteX46" fmla="*/ 2245895 w 3601452"/>
              <a:gd name="connsiteY46" fmla="*/ 858252 h 1159042"/>
              <a:gd name="connsiteX47" fmla="*/ 2302042 w 3601452"/>
              <a:gd name="connsiteY47" fmla="*/ 850231 h 1159042"/>
              <a:gd name="connsiteX48" fmla="*/ 2446421 w 3601452"/>
              <a:gd name="connsiteY48" fmla="*/ 826168 h 1159042"/>
              <a:gd name="connsiteX49" fmla="*/ 2502568 w 3601452"/>
              <a:gd name="connsiteY49" fmla="*/ 810126 h 1159042"/>
              <a:gd name="connsiteX50" fmla="*/ 2606842 w 3601452"/>
              <a:gd name="connsiteY50" fmla="*/ 802105 h 1159042"/>
              <a:gd name="connsiteX51" fmla="*/ 2662989 w 3601452"/>
              <a:gd name="connsiteY51" fmla="*/ 810126 h 1159042"/>
              <a:gd name="connsiteX52" fmla="*/ 2751221 w 3601452"/>
              <a:gd name="connsiteY52" fmla="*/ 858252 h 1159042"/>
              <a:gd name="connsiteX53" fmla="*/ 2783305 w 3601452"/>
              <a:gd name="connsiteY53" fmla="*/ 890336 h 1159042"/>
              <a:gd name="connsiteX54" fmla="*/ 2807368 w 3601452"/>
              <a:gd name="connsiteY54" fmla="*/ 898357 h 1159042"/>
              <a:gd name="connsiteX55" fmla="*/ 2831431 w 3601452"/>
              <a:gd name="connsiteY55" fmla="*/ 938463 h 1159042"/>
              <a:gd name="connsiteX56" fmla="*/ 2879558 w 3601452"/>
              <a:gd name="connsiteY56" fmla="*/ 986589 h 1159042"/>
              <a:gd name="connsiteX57" fmla="*/ 2903621 w 3601452"/>
              <a:gd name="connsiteY57" fmla="*/ 1010652 h 1159042"/>
              <a:gd name="connsiteX58" fmla="*/ 2919663 w 3601452"/>
              <a:gd name="connsiteY58" fmla="*/ 1034715 h 1159042"/>
              <a:gd name="connsiteX59" fmla="*/ 2943726 w 3601452"/>
              <a:gd name="connsiteY59" fmla="*/ 1050757 h 1159042"/>
              <a:gd name="connsiteX60" fmla="*/ 2959768 w 3601452"/>
              <a:gd name="connsiteY60" fmla="*/ 1066800 h 1159042"/>
              <a:gd name="connsiteX61" fmla="*/ 3039979 w 3601452"/>
              <a:gd name="connsiteY61" fmla="*/ 1050757 h 1159042"/>
              <a:gd name="connsiteX62" fmla="*/ 3152274 w 3601452"/>
              <a:gd name="connsiteY62" fmla="*/ 986589 h 1159042"/>
              <a:gd name="connsiteX63" fmla="*/ 3224463 w 3601452"/>
              <a:gd name="connsiteY63" fmla="*/ 938463 h 1159042"/>
              <a:gd name="connsiteX64" fmla="*/ 3312695 w 3601452"/>
              <a:gd name="connsiteY64" fmla="*/ 842210 h 1159042"/>
              <a:gd name="connsiteX65" fmla="*/ 3360821 w 3601452"/>
              <a:gd name="connsiteY65" fmla="*/ 794084 h 1159042"/>
              <a:gd name="connsiteX66" fmla="*/ 3392905 w 3601452"/>
              <a:gd name="connsiteY66" fmla="*/ 770021 h 1159042"/>
              <a:gd name="connsiteX67" fmla="*/ 3457074 w 3601452"/>
              <a:gd name="connsiteY67" fmla="*/ 721894 h 1159042"/>
              <a:gd name="connsiteX68" fmla="*/ 3481137 w 3601452"/>
              <a:gd name="connsiteY68" fmla="*/ 705852 h 1159042"/>
              <a:gd name="connsiteX69" fmla="*/ 3529263 w 3601452"/>
              <a:gd name="connsiteY69" fmla="*/ 697831 h 1159042"/>
              <a:gd name="connsiteX70" fmla="*/ 3553326 w 3601452"/>
              <a:gd name="connsiteY70" fmla="*/ 689810 h 1159042"/>
              <a:gd name="connsiteX71" fmla="*/ 3593431 w 3601452"/>
              <a:gd name="connsiteY71" fmla="*/ 641684 h 1159042"/>
              <a:gd name="connsiteX72" fmla="*/ 3601452 w 3601452"/>
              <a:gd name="connsiteY72" fmla="*/ 617621 h 1159042"/>
              <a:gd name="connsiteX73" fmla="*/ 3537284 w 3601452"/>
              <a:gd name="connsiteY73" fmla="*/ 553452 h 1159042"/>
              <a:gd name="connsiteX74" fmla="*/ 3521242 w 3601452"/>
              <a:gd name="connsiteY74" fmla="*/ 529389 h 1159042"/>
              <a:gd name="connsiteX75" fmla="*/ 3457074 w 3601452"/>
              <a:gd name="connsiteY75" fmla="*/ 497305 h 1159042"/>
              <a:gd name="connsiteX76" fmla="*/ 3416968 w 3601452"/>
              <a:gd name="connsiteY76" fmla="*/ 473242 h 1159042"/>
              <a:gd name="connsiteX77" fmla="*/ 3304674 w 3601452"/>
              <a:gd name="connsiteY77" fmla="*/ 417094 h 1159042"/>
              <a:gd name="connsiteX78" fmla="*/ 3216442 w 3601452"/>
              <a:gd name="connsiteY78" fmla="*/ 360947 h 1159042"/>
              <a:gd name="connsiteX79" fmla="*/ 3192379 w 3601452"/>
              <a:gd name="connsiteY79" fmla="*/ 328863 h 1159042"/>
              <a:gd name="connsiteX80" fmla="*/ 3168316 w 3601452"/>
              <a:gd name="connsiteY80" fmla="*/ 304800 h 1159042"/>
              <a:gd name="connsiteX81" fmla="*/ 3144252 w 3601452"/>
              <a:gd name="connsiteY81" fmla="*/ 272715 h 1159042"/>
              <a:gd name="connsiteX82" fmla="*/ 3088105 w 3601452"/>
              <a:gd name="connsiteY82" fmla="*/ 184484 h 1159042"/>
              <a:gd name="connsiteX83" fmla="*/ 3056021 w 3601452"/>
              <a:gd name="connsiteY83" fmla="*/ 136357 h 1159042"/>
              <a:gd name="connsiteX84" fmla="*/ 3023937 w 3601452"/>
              <a:gd name="connsiteY84" fmla="*/ 88231 h 1159042"/>
              <a:gd name="connsiteX85" fmla="*/ 3007895 w 3601452"/>
              <a:gd name="connsiteY85" fmla="*/ 64168 h 1159042"/>
              <a:gd name="connsiteX86" fmla="*/ 2999874 w 3601452"/>
              <a:gd name="connsiteY86" fmla="*/ 0 h 1159042"/>
              <a:gd name="connsiteX87" fmla="*/ 160421 w 3601452"/>
              <a:gd name="connsiteY87" fmla="*/ 8021 h 1159042"/>
              <a:gd name="connsiteX0" fmla="*/ 160421 w 3601452"/>
              <a:gd name="connsiteY0" fmla="*/ 8021 h 1159042"/>
              <a:gd name="connsiteX1" fmla="*/ 152400 w 3601452"/>
              <a:gd name="connsiteY1" fmla="*/ 32084 h 1159042"/>
              <a:gd name="connsiteX2" fmla="*/ 144379 w 3601452"/>
              <a:gd name="connsiteY2" fmla="*/ 64168 h 1159042"/>
              <a:gd name="connsiteX3" fmla="*/ 128337 w 3601452"/>
              <a:gd name="connsiteY3" fmla="*/ 88231 h 1159042"/>
              <a:gd name="connsiteX4" fmla="*/ 112295 w 3601452"/>
              <a:gd name="connsiteY4" fmla="*/ 144378 h 1159042"/>
              <a:gd name="connsiteX5" fmla="*/ 136358 w 3601452"/>
              <a:gd name="connsiteY5" fmla="*/ 192505 h 1159042"/>
              <a:gd name="connsiteX6" fmla="*/ 128337 w 3601452"/>
              <a:gd name="connsiteY6" fmla="*/ 224589 h 1159042"/>
              <a:gd name="connsiteX7" fmla="*/ 112295 w 3601452"/>
              <a:gd name="connsiteY7" fmla="*/ 248652 h 1159042"/>
              <a:gd name="connsiteX8" fmla="*/ 72189 w 3601452"/>
              <a:gd name="connsiteY8" fmla="*/ 328863 h 1159042"/>
              <a:gd name="connsiteX9" fmla="*/ 48126 w 3601452"/>
              <a:gd name="connsiteY9" fmla="*/ 368968 h 1159042"/>
              <a:gd name="connsiteX10" fmla="*/ 32084 w 3601452"/>
              <a:gd name="connsiteY10" fmla="*/ 393031 h 1159042"/>
              <a:gd name="connsiteX11" fmla="*/ 0 w 3601452"/>
              <a:gd name="connsiteY11" fmla="*/ 417094 h 1159042"/>
              <a:gd name="connsiteX12" fmla="*/ 8021 w 3601452"/>
              <a:gd name="connsiteY12" fmla="*/ 449178 h 1159042"/>
              <a:gd name="connsiteX13" fmla="*/ 24063 w 3601452"/>
              <a:gd name="connsiteY13" fmla="*/ 497305 h 1159042"/>
              <a:gd name="connsiteX14" fmla="*/ 40105 w 3601452"/>
              <a:gd name="connsiteY14" fmla="*/ 553452 h 1159042"/>
              <a:gd name="connsiteX15" fmla="*/ 56147 w 3601452"/>
              <a:gd name="connsiteY15" fmla="*/ 577515 h 1159042"/>
              <a:gd name="connsiteX16" fmla="*/ 72189 w 3601452"/>
              <a:gd name="connsiteY16" fmla="*/ 641684 h 1159042"/>
              <a:gd name="connsiteX17" fmla="*/ 88231 w 3601452"/>
              <a:gd name="connsiteY17" fmla="*/ 673768 h 1159042"/>
              <a:gd name="connsiteX18" fmla="*/ 120316 w 3601452"/>
              <a:gd name="connsiteY18" fmla="*/ 786063 h 1159042"/>
              <a:gd name="connsiteX19" fmla="*/ 152400 w 3601452"/>
              <a:gd name="connsiteY19" fmla="*/ 890336 h 1159042"/>
              <a:gd name="connsiteX20" fmla="*/ 248652 w 3601452"/>
              <a:gd name="connsiteY20" fmla="*/ 970547 h 1159042"/>
              <a:gd name="connsiteX21" fmla="*/ 280737 w 3601452"/>
              <a:gd name="connsiteY21" fmla="*/ 1002631 h 1159042"/>
              <a:gd name="connsiteX22" fmla="*/ 336884 w 3601452"/>
              <a:gd name="connsiteY22" fmla="*/ 1018673 h 1159042"/>
              <a:gd name="connsiteX23" fmla="*/ 360947 w 3601452"/>
              <a:gd name="connsiteY23" fmla="*/ 1026694 h 1159042"/>
              <a:gd name="connsiteX24" fmla="*/ 401052 w 3601452"/>
              <a:gd name="connsiteY24" fmla="*/ 1018673 h 1159042"/>
              <a:gd name="connsiteX25" fmla="*/ 633663 w 3601452"/>
              <a:gd name="connsiteY25" fmla="*/ 994610 h 1159042"/>
              <a:gd name="connsiteX26" fmla="*/ 721895 w 3601452"/>
              <a:gd name="connsiteY26" fmla="*/ 922421 h 1159042"/>
              <a:gd name="connsiteX27" fmla="*/ 753979 w 3601452"/>
              <a:gd name="connsiteY27" fmla="*/ 938463 h 1159042"/>
              <a:gd name="connsiteX28" fmla="*/ 770021 w 3601452"/>
              <a:gd name="connsiteY28" fmla="*/ 962526 h 1159042"/>
              <a:gd name="connsiteX29" fmla="*/ 850231 w 3601452"/>
              <a:gd name="connsiteY29" fmla="*/ 1002631 h 1159042"/>
              <a:gd name="connsiteX30" fmla="*/ 954505 w 3601452"/>
              <a:gd name="connsiteY30" fmla="*/ 986589 h 1159042"/>
              <a:gd name="connsiteX31" fmla="*/ 1187116 w 3601452"/>
              <a:gd name="connsiteY31" fmla="*/ 858252 h 1159042"/>
              <a:gd name="connsiteX32" fmla="*/ 1235242 w 3601452"/>
              <a:gd name="connsiteY32" fmla="*/ 818147 h 1159042"/>
              <a:gd name="connsiteX33" fmla="*/ 1307431 w 3601452"/>
              <a:gd name="connsiteY33" fmla="*/ 786063 h 1159042"/>
              <a:gd name="connsiteX34" fmla="*/ 1387642 w 3601452"/>
              <a:gd name="connsiteY34" fmla="*/ 729915 h 1159042"/>
              <a:gd name="connsiteX35" fmla="*/ 1411705 w 3601452"/>
              <a:gd name="connsiteY35" fmla="*/ 713873 h 1159042"/>
              <a:gd name="connsiteX36" fmla="*/ 1467852 w 3601452"/>
              <a:gd name="connsiteY36" fmla="*/ 818147 h 1159042"/>
              <a:gd name="connsiteX37" fmla="*/ 1483895 w 3601452"/>
              <a:gd name="connsiteY37" fmla="*/ 858252 h 1159042"/>
              <a:gd name="connsiteX38" fmla="*/ 1616242 w 3601452"/>
              <a:gd name="connsiteY38" fmla="*/ 778042 h 1159042"/>
              <a:gd name="connsiteX39" fmla="*/ 1628274 w 3601452"/>
              <a:gd name="connsiteY39" fmla="*/ 766010 h 1159042"/>
              <a:gd name="connsiteX40" fmla="*/ 1736558 w 3601452"/>
              <a:gd name="connsiteY40" fmla="*/ 846221 h 1159042"/>
              <a:gd name="connsiteX41" fmla="*/ 1892968 w 3601452"/>
              <a:gd name="connsiteY41" fmla="*/ 1114926 h 1159042"/>
              <a:gd name="connsiteX42" fmla="*/ 1824789 w 3601452"/>
              <a:gd name="connsiteY42" fmla="*/ 958516 h 1159042"/>
              <a:gd name="connsiteX43" fmla="*/ 1900989 w 3601452"/>
              <a:gd name="connsiteY43" fmla="*/ 922421 h 1159042"/>
              <a:gd name="connsiteX44" fmla="*/ 1965158 w 3601452"/>
              <a:gd name="connsiteY44" fmla="*/ 906378 h 1159042"/>
              <a:gd name="connsiteX45" fmla="*/ 2189747 w 3601452"/>
              <a:gd name="connsiteY45" fmla="*/ 882315 h 1159042"/>
              <a:gd name="connsiteX46" fmla="*/ 2245895 w 3601452"/>
              <a:gd name="connsiteY46" fmla="*/ 858252 h 1159042"/>
              <a:gd name="connsiteX47" fmla="*/ 2302042 w 3601452"/>
              <a:gd name="connsiteY47" fmla="*/ 850231 h 1159042"/>
              <a:gd name="connsiteX48" fmla="*/ 2446421 w 3601452"/>
              <a:gd name="connsiteY48" fmla="*/ 826168 h 1159042"/>
              <a:gd name="connsiteX49" fmla="*/ 2502568 w 3601452"/>
              <a:gd name="connsiteY49" fmla="*/ 810126 h 1159042"/>
              <a:gd name="connsiteX50" fmla="*/ 2606842 w 3601452"/>
              <a:gd name="connsiteY50" fmla="*/ 802105 h 1159042"/>
              <a:gd name="connsiteX51" fmla="*/ 2662989 w 3601452"/>
              <a:gd name="connsiteY51" fmla="*/ 810126 h 1159042"/>
              <a:gd name="connsiteX52" fmla="*/ 2751221 w 3601452"/>
              <a:gd name="connsiteY52" fmla="*/ 858252 h 1159042"/>
              <a:gd name="connsiteX53" fmla="*/ 2783305 w 3601452"/>
              <a:gd name="connsiteY53" fmla="*/ 890336 h 1159042"/>
              <a:gd name="connsiteX54" fmla="*/ 2807368 w 3601452"/>
              <a:gd name="connsiteY54" fmla="*/ 898357 h 1159042"/>
              <a:gd name="connsiteX55" fmla="*/ 2831431 w 3601452"/>
              <a:gd name="connsiteY55" fmla="*/ 938463 h 1159042"/>
              <a:gd name="connsiteX56" fmla="*/ 2879558 w 3601452"/>
              <a:gd name="connsiteY56" fmla="*/ 986589 h 1159042"/>
              <a:gd name="connsiteX57" fmla="*/ 2903621 w 3601452"/>
              <a:gd name="connsiteY57" fmla="*/ 1010652 h 1159042"/>
              <a:gd name="connsiteX58" fmla="*/ 2919663 w 3601452"/>
              <a:gd name="connsiteY58" fmla="*/ 1034715 h 1159042"/>
              <a:gd name="connsiteX59" fmla="*/ 2943726 w 3601452"/>
              <a:gd name="connsiteY59" fmla="*/ 1050757 h 1159042"/>
              <a:gd name="connsiteX60" fmla="*/ 2959768 w 3601452"/>
              <a:gd name="connsiteY60" fmla="*/ 1066800 h 1159042"/>
              <a:gd name="connsiteX61" fmla="*/ 3039979 w 3601452"/>
              <a:gd name="connsiteY61" fmla="*/ 1050757 h 1159042"/>
              <a:gd name="connsiteX62" fmla="*/ 3152274 w 3601452"/>
              <a:gd name="connsiteY62" fmla="*/ 986589 h 1159042"/>
              <a:gd name="connsiteX63" fmla="*/ 3224463 w 3601452"/>
              <a:gd name="connsiteY63" fmla="*/ 938463 h 1159042"/>
              <a:gd name="connsiteX64" fmla="*/ 3312695 w 3601452"/>
              <a:gd name="connsiteY64" fmla="*/ 842210 h 1159042"/>
              <a:gd name="connsiteX65" fmla="*/ 3360821 w 3601452"/>
              <a:gd name="connsiteY65" fmla="*/ 794084 h 1159042"/>
              <a:gd name="connsiteX66" fmla="*/ 3392905 w 3601452"/>
              <a:gd name="connsiteY66" fmla="*/ 770021 h 1159042"/>
              <a:gd name="connsiteX67" fmla="*/ 3457074 w 3601452"/>
              <a:gd name="connsiteY67" fmla="*/ 721894 h 1159042"/>
              <a:gd name="connsiteX68" fmla="*/ 3481137 w 3601452"/>
              <a:gd name="connsiteY68" fmla="*/ 705852 h 1159042"/>
              <a:gd name="connsiteX69" fmla="*/ 3529263 w 3601452"/>
              <a:gd name="connsiteY69" fmla="*/ 697831 h 1159042"/>
              <a:gd name="connsiteX70" fmla="*/ 3553326 w 3601452"/>
              <a:gd name="connsiteY70" fmla="*/ 689810 h 1159042"/>
              <a:gd name="connsiteX71" fmla="*/ 3593431 w 3601452"/>
              <a:gd name="connsiteY71" fmla="*/ 641684 h 1159042"/>
              <a:gd name="connsiteX72" fmla="*/ 3601452 w 3601452"/>
              <a:gd name="connsiteY72" fmla="*/ 617621 h 1159042"/>
              <a:gd name="connsiteX73" fmla="*/ 3537284 w 3601452"/>
              <a:gd name="connsiteY73" fmla="*/ 553452 h 1159042"/>
              <a:gd name="connsiteX74" fmla="*/ 3521242 w 3601452"/>
              <a:gd name="connsiteY74" fmla="*/ 529389 h 1159042"/>
              <a:gd name="connsiteX75" fmla="*/ 3457074 w 3601452"/>
              <a:gd name="connsiteY75" fmla="*/ 497305 h 1159042"/>
              <a:gd name="connsiteX76" fmla="*/ 3416968 w 3601452"/>
              <a:gd name="connsiteY76" fmla="*/ 473242 h 1159042"/>
              <a:gd name="connsiteX77" fmla="*/ 3304674 w 3601452"/>
              <a:gd name="connsiteY77" fmla="*/ 417094 h 1159042"/>
              <a:gd name="connsiteX78" fmla="*/ 3216442 w 3601452"/>
              <a:gd name="connsiteY78" fmla="*/ 360947 h 1159042"/>
              <a:gd name="connsiteX79" fmla="*/ 3192379 w 3601452"/>
              <a:gd name="connsiteY79" fmla="*/ 328863 h 1159042"/>
              <a:gd name="connsiteX80" fmla="*/ 3168316 w 3601452"/>
              <a:gd name="connsiteY80" fmla="*/ 304800 h 1159042"/>
              <a:gd name="connsiteX81" fmla="*/ 3144252 w 3601452"/>
              <a:gd name="connsiteY81" fmla="*/ 272715 h 1159042"/>
              <a:gd name="connsiteX82" fmla="*/ 3088105 w 3601452"/>
              <a:gd name="connsiteY82" fmla="*/ 184484 h 1159042"/>
              <a:gd name="connsiteX83" fmla="*/ 3056021 w 3601452"/>
              <a:gd name="connsiteY83" fmla="*/ 136357 h 1159042"/>
              <a:gd name="connsiteX84" fmla="*/ 3023937 w 3601452"/>
              <a:gd name="connsiteY84" fmla="*/ 88231 h 1159042"/>
              <a:gd name="connsiteX85" fmla="*/ 3007895 w 3601452"/>
              <a:gd name="connsiteY85" fmla="*/ 64168 h 1159042"/>
              <a:gd name="connsiteX86" fmla="*/ 2999874 w 3601452"/>
              <a:gd name="connsiteY86" fmla="*/ 0 h 1159042"/>
              <a:gd name="connsiteX87" fmla="*/ 160421 w 3601452"/>
              <a:gd name="connsiteY87" fmla="*/ 8021 h 1159042"/>
              <a:gd name="connsiteX0" fmla="*/ 160421 w 3601452"/>
              <a:gd name="connsiteY0" fmla="*/ 8021 h 1127626"/>
              <a:gd name="connsiteX1" fmla="*/ 152400 w 3601452"/>
              <a:gd name="connsiteY1" fmla="*/ 32084 h 1127626"/>
              <a:gd name="connsiteX2" fmla="*/ 144379 w 3601452"/>
              <a:gd name="connsiteY2" fmla="*/ 64168 h 1127626"/>
              <a:gd name="connsiteX3" fmla="*/ 128337 w 3601452"/>
              <a:gd name="connsiteY3" fmla="*/ 88231 h 1127626"/>
              <a:gd name="connsiteX4" fmla="*/ 112295 w 3601452"/>
              <a:gd name="connsiteY4" fmla="*/ 144378 h 1127626"/>
              <a:gd name="connsiteX5" fmla="*/ 136358 w 3601452"/>
              <a:gd name="connsiteY5" fmla="*/ 192505 h 1127626"/>
              <a:gd name="connsiteX6" fmla="*/ 128337 w 3601452"/>
              <a:gd name="connsiteY6" fmla="*/ 224589 h 1127626"/>
              <a:gd name="connsiteX7" fmla="*/ 112295 w 3601452"/>
              <a:gd name="connsiteY7" fmla="*/ 248652 h 1127626"/>
              <a:gd name="connsiteX8" fmla="*/ 72189 w 3601452"/>
              <a:gd name="connsiteY8" fmla="*/ 328863 h 1127626"/>
              <a:gd name="connsiteX9" fmla="*/ 48126 w 3601452"/>
              <a:gd name="connsiteY9" fmla="*/ 368968 h 1127626"/>
              <a:gd name="connsiteX10" fmla="*/ 32084 w 3601452"/>
              <a:gd name="connsiteY10" fmla="*/ 393031 h 1127626"/>
              <a:gd name="connsiteX11" fmla="*/ 0 w 3601452"/>
              <a:gd name="connsiteY11" fmla="*/ 417094 h 1127626"/>
              <a:gd name="connsiteX12" fmla="*/ 8021 w 3601452"/>
              <a:gd name="connsiteY12" fmla="*/ 449178 h 1127626"/>
              <a:gd name="connsiteX13" fmla="*/ 24063 w 3601452"/>
              <a:gd name="connsiteY13" fmla="*/ 497305 h 1127626"/>
              <a:gd name="connsiteX14" fmla="*/ 40105 w 3601452"/>
              <a:gd name="connsiteY14" fmla="*/ 553452 h 1127626"/>
              <a:gd name="connsiteX15" fmla="*/ 56147 w 3601452"/>
              <a:gd name="connsiteY15" fmla="*/ 577515 h 1127626"/>
              <a:gd name="connsiteX16" fmla="*/ 72189 w 3601452"/>
              <a:gd name="connsiteY16" fmla="*/ 641684 h 1127626"/>
              <a:gd name="connsiteX17" fmla="*/ 88231 w 3601452"/>
              <a:gd name="connsiteY17" fmla="*/ 673768 h 1127626"/>
              <a:gd name="connsiteX18" fmla="*/ 120316 w 3601452"/>
              <a:gd name="connsiteY18" fmla="*/ 786063 h 1127626"/>
              <a:gd name="connsiteX19" fmla="*/ 152400 w 3601452"/>
              <a:gd name="connsiteY19" fmla="*/ 890336 h 1127626"/>
              <a:gd name="connsiteX20" fmla="*/ 248652 w 3601452"/>
              <a:gd name="connsiteY20" fmla="*/ 970547 h 1127626"/>
              <a:gd name="connsiteX21" fmla="*/ 280737 w 3601452"/>
              <a:gd name="connsiteY21" fmla="*/ 1002631 h 1127626"/>
              <a:gd name="connsiteX22" fmla="*/ 336884 w 3601452"/>
              <a:gd name="connsiteY22" fmla="*/ 1018673 h 1127626"/>
              <a:gd name="connsiteX23" fmla="*/ 360947 w 3601452"/>
              <a:gd name="connsiteY23" fmla="*/ 1026694 h 1127626"/>
              <a:gd name="connsiteX24" fmla="*/ 401052 w 3601452"/>
              <a:gd name="connsiteY24" fmla="*/ 1018673 h 1127626"/>
              <a:gd name="connsiteX25" fmla="*/ 633663 w 3601452"/>
              <a:gd name="connsiteY25" fmla="*/ 994610 h 1127626"/>
              <a:gd name="connsiteX26" fmla="*/ 721895 w 3601452"/>
              <a:gd name="connsiteY26" fmla="*/ 922421 h 1127626"/>
              <a:gd name="connsiteX27" fmla="*/ 753979 w 3601452"/>
              <a:gd name="connsiteY27" fmla="*/ 938463 h 1127626"/>
              <a:gd name="connsiteX28" fmla="*/ 770021 w 3601452"/>
              <a:gd name="connsiteY28" fmla="*/ 962526 h 1127626"/>
              <a:gd name="connsiteX29" fmla="*/ 850231 w 3601452"/>
              <a:gd name="connsiteY29" fmla="*/ 1002631 h 1127626"/>
              <a:gd name="connsiteX30" fmla="*/ 954505 w 3601452"/>
              <a:gd name="connsiteY30" fmla="*/ 986589 h 1127626"/>
              <a:gd name="connsiteX31" fmla="*/ 1187116 w 3601452"/>
              <a:gd name="connsiteY31" fmla="*/ 858252 h 1127626"/>
              <a:gd name="connsiteX32" fmla="*/ 1235242 w 3601452"/>
              <a:gd name="connsiteY32" fmla="*/ 818147 h 1127626"/>
              <a:gd name="connsiteX33" fmla="*/ 1307431 w 3601452"/>
              <a:gd name="connsiteY33" fmla="*/ 786063 h 1127626"/>
              <a:gd name="connsiteX34" fmla="*/ 1387642 w 3601452"/>
              <a:gd name="connsiteY34" fmla="*/ 729915 h 1127626"/>
              <a:gd name="connsiteX35" fmla="*/ 1411705 w 3601452"/>
              <a:gd name="connsiteY35" fmla="*/ 713873 h 1127626"/>
              <a:gd name="connsiteX36" fmla="*/ 1467852 w 3601452"/>
              <a:gd name="connsiteY36" fmla="*/ 818147 h 1127626"/>
              <a:gd name="connsiteX37" fmla="*/ 1483895 w 3601452"/>
              <a:gd name="connsiteY37" fmla="*/ 858252 h 1127626"/>
              <a:gd name="connsiteX38" fmla="*/ 1616242 w 3601452"/>
              <a:gd name="connsiteY38" fmla="*/ 778042 h 1127626"/>
              <a:gd name="connsiteX39" fmla="*/ 1628274 w 3601452"/>
              <a:gd name="connsiteY39" fmla="*/ 766010 h 1127626"/>
              <a:gd name="connsiteX40" fmla="*/ 1736558 w 3601452"/>
              <a:gd name="connsiteY40" fmla="*/ 846221 h 1127626"/>
              <a:gd name="connsiteX41" fmla="*/ 1892968 w 3601452"/>
              <a:gd name="connsiteY41" fmla="*/ 1114926 h 1127626"/>
              <a:gd name="connsiteX42" fmla="*/ 1900989 w 3601452"/>
              <a:gd name="connsiteY42" fmla="*/ 922421 h 1127626"/>
              <a:gd name="connsiteX43" fmla="*/ 1965158 w 3601452"/>
              <a:gd name="connsiteY43" fmla="*/ 906378 h 1127626"/>
              <a:gd name="connsiteX44" fmla="*/ 2189747 w 3601452"/>
              <a:gd name="connsiteY44" fmla="*/ 882315 h 1127626"/>
              <a:gd name="connsiteX45" fmla="*/ 2245895 w 3601452"/>
              <a:gd name="connsiteY45" fmla="*/ 858252 h 1127626"/>
              <a:gd name="connsiteX46" fmla="*/ 2302042 w 3601452"/>
              <a:gd name="connsiteY46" fmla="*/ 850231 h 1127626"/>
              <a:gd name="connsiteX47" fmla="*/ 2446421 w 3601452"/>
              <a:gd name="connsiteY47" fmla="*/ 826168 h 1127626"/>
              <a:gd name="connsiteX48" fmla="*/ 2502568 w 3601452"/>
              <a:gd name="connsiteY48" fmla="*/ 810126 h 1127626"/>
              <a:gd name="connsiteX49" fmla="*/ 2606842 w 3601452"/>
              <a:gd name="connsiteY49" fmla="*/ 802105 h 1127626"/>
              <a:gd name="connsiteX50" fmla="*/ 2662989 w 3601452"/>
              <a:gd name="connsiteY50" fmla="*/ 810126 h 1127626"/>
              <a:gd name="connsiteX51" fmla="*/ 2751221 w 3601452"/>
              <a:gd name="connsiteY51" fmla="*/ 858252 h 1127626"/>
              <a:gd name="connsiteX52" fmla="*/ 2783305 w 3601452"/>
              <a:gd name="connsiteY52" fmla="*/ 890336 h 1127626"/>
              <a:gd name="connsiteX53" fmla="*/ 2807368 w 3601452"/>
              <a:gd name="connsiteY53" fmla="*/ 898357 h 1127626"/>
              <a:gd name="connsiteX54" fmla="*/ 2831431 w 3601452"/>
              <a:gd name="connsiteY54" fmla="*/ 938463 h 1127626"/>
              <a:gd name="connsiteX55" fmla="*/ 2879558 w 3601452"/>
              <a:gd name="connsiteY55" fmla="*/ 986589 h 1127626"/>
              <a:gd name="connsiteX56" fmla="*/ 2903621 w 3601452"/>
              <a:gd name="connsiteY56" fmla="*/ 1010652 h 1127626"/>
              <a:gd name="connsiteX57" fmla="*/ 2919663 w 3601452"/>
              <a:gd name="connsiteY57" fmla="*/ 1034715 h 1127626"/>
              <a:gd name="connsiteX58" fmla="*/ 2943726 w 3601452"/>
              <a:gd name="connsiteY58" fmla="*/ 1050757 h 1127626"/>
              <a:gd name="connsiteX59" fmla="*/ 2959768 w 3601452"/>
              <a:gd name="connsiteY59" fmla="*/ 1066800 h 1127626"/>
              <a:gd name="connsiteX60" fmla="*/ 3039979 w 3601452"/>
              <a:gd name="connsiteY60" fmla="*/ 1050757 h 1127626"/>
              <a:gd name="connsiteX61" fmla="*/ 3152274 w 3601452"/>
              <a:gd name="connsiteY61" fmla="*/ 986589 h 1127626"/>
              <a:gd name="connsiteX62" fmla="*/ 3224463 w 3601452"/>
              <a:gd name="connsiteY62" fmla="*/ 938463 h 1127626"/>
              <a:gd name="connsiteX63" fmla="*/ 3312695 w 3601452"/>
              <a:gd name="connsiteY63" fmla="*/ 842210 h 1127626"/>
              <a:gd name="connsiteX64" fmla="*/ 3360821 w 3601452"/>
              <a:gd name="connsiteY64" fmla="*/ 794084 h 1127626"/>
              <a:gd name="connsiteX65" fmla="*/ 3392905 w 3601452"/>
              <a:gd name="connsiteY65" fmla="*/ 770021 h 1127626"/>
              <a:gd name="connsiteX66" fmla="*/ 3457074 w 3601452"/>
              <a:gd name="connsiteY66" fmla="*/ 721894 h 1127626"/>
              <a:gd name="connsiteX67" fmla="*/ 3481137 w 3601452"/>
              <a:gd name="connsiteY67" fmla="*/ 705852 h 1127626"/>
              <a:gd name="connsiteX68" fmla="*/ 3529263 w 3601452"/>
              <a:gd name="connsiteY68" fmla="*/ 697831 h 1127626"/>
              <a:gd name="connsiteX69" fmla="*/ 3553326 w 3601452"/>
              <a:gd name="connsiteY69" fmla="*/ 689810 h 1127626"/>
              <a:gd name="connsiteX70" fmla="*/ 3593431 w 3601452"/>
              <a:gd name="connsiteY70" fmla="*/ 641684 h 1127626"/>
              <a:gd name="connsiteX71" fmla="*/ 3601452 w 3601452"/>
              <a:gd name="connsiteY71" fmla="*/ 617621 h 1127626"/>
              <a:gd name="connsiteX72" fmla="*/ 3537284 w 3601452"/>
              <a:gd name="connsiteY72" fmla="*/ 553452 h 1127626"/>
              <a:gd name="connsiteX73" fmla="*/ 3521242 w 3601452"/>
              <a:gd name="connsiteY73" fmla="*/ 529389 h 1127626"/>
              <a:gd name="connsiteX74" fmla="*/ 3457074 w 3601452"/>
              <a:gd name="connsiteY74" fmla="*/ 497305 h 1127626"/>
              <a:gd name="connsiteX75" fmla="*/ 3416968 w 3601452"/>
              <a:gd name="connsiteY75" fmla="*/ 473242 h 1127626"/>
              <a:gd name="connsiteX76" fmla="*/ 3304674 w 3601452"/>
              <a:gd name="connsiteY76" fmla="*/ 417094 h 1127626"/>
              <a:gd name="connsiteX77" fmla="*/ 3216442 w 3601452"/>
              <a:gd name="connsiteY77" fmla="*/ 360947 h 1127626"/>
              <a:gd name="connsiteX78" fmla="*/ 3192379 w 3601452"/>
              <a:gd name="connsiteY78" fmla="*/ 328863 h 1127626"/>
              <a:gd name="connsiteX79" fmla="*/ 3168316 w 3601452"/>
              <a:gd name="connsiteY79" fmla="*/ 304800 h 1127626"/>
              <a:gd name="connsiteX80" fmla="*/ 3144252 w 3601452"/>
              <a:gd name="connsiteY80" fmla="*/ 272715 h 1127626"/>
              <a:gd name="connsiteX81" fmla="*/ 3088105 w 3601452"/>
              <a:gd name="connsiteY81" fmla="*/ 184484 h 1127626"/>
              <a:gd name="connsiteX82" fmla="*/ 3056021 w 3601452"/>
              <a:gd name="connsiteY82" fmla="*/ 136357 h 1127626"/>
              <a:gd name="connsiteX83" fmla="*/ 3023937 w 3601452"/>
              <a:gd name="connsiteY83" fmla="*/ 88231 h 1127626"/>
              <a:gd name="connsiteX84" fmla="*/ 3007895 w 3601452"/>
              <a:gd name="connsiteY84" fmla="*/ 64168 h 1127626"/>
              <a:gd name="connsiteX85" fmla="*/ 2999874 w 3601452"/>
              <a:gd name="connsiteY85" fmla="*/ 0 h 1127626"/>
              <a:gd name="connsiteX86" fmla="*/ 160421 w 3601452"/>
              <a:gd name="connsiteY86" fmla="*/ 8021 h 1127626"/>
              <a:gd name="connsiteX0" fmla="*/ 160421 w 3601452"/>
              <a:gd name="connsiteY0" fmla="*/ 8021 h 1127626"/>
              <a:gd name="connsiteX1" fmla="*/ 152400 w 3601452"/>
              <a:gd name="connsiteY1" fmla="*/ 32084 h 1127626"/>
              <a:gd name="connsiteX2" fmla="*/ 144379 w 3601452"/>
              <a:gd name="connsiteY2" fmla="*/ 64168 h 1127626"/>
              <a:gd name="connsiteX3" fmla="*/ 128337 w 3601452"/>
              <a:gd name="connsiteY3" fmla="*/ 88231 h 1127626"/>
              <a:gd name="connsiteX4" fmla="*/ 112295 w 3601452"/>
              <a:gd name="connsiteY4" fmla="*/ 144378 h 1127626"/>
              <a:gd name="connsiteX5" fmla="*/ 136358 w 3601452"/>
              <a:gd name="connsiteY5" fmla="*/ 192505 h 1127626"/>
              <a:gd name="connsiteX6" fmla="*/ 128337 w 3601452"/>
              <a:gd name="connsiteY6" fmla="*/ 224589 h 1127626"/>
              <a:gd name="connsiteX7" fmla="*/ 112295 w 3601452"/>
              <a:gd name="connsiteY7" fmla="*/ 248652 h 1127626"/>
              <a:gd name="connsiteX8" fmla="*/ 72189 w 3601452"/>
              <a:gd name="connsiteY8" fmla="*/ 328863 h 1127626"/>
              <a:gd name="connsiteX9" fmla="*/ 48126 w 3601452"/>
              <a:gd name="connsiteY9" fmla="*/ 368968 h 1127626"/>
              <a:gd name="connsiteX10" fmla="*/ 32084 w 3601452"/>
              <a:gd name="connsiteY10" fmla="*/ 393031 h 1127626"/>
              <a:gd name="connsiteX11" fmla="*/ 0 w 3601452"/>
              <a:gd name="connsiteY11" fmla="*/ 417094 h 1127626"/>
              <a:gd name="connsiteX12" fmla="*/ 8021 w 3601452"/>
              <a:gd name="connsiteY12" fmla="*/ 449178 h 1127626"/>
              <a:gd name="connsiteX13" fmla="*/ 24063 w 3601452"/>
              <a:gd name="connsiteY13" fmla="*/ 497305 h 1127626"/>
              <a:gd name="connsiteX14" fmla="*/ 40105 w 3601452"/>
              <a:gd name="connsiteY14" fmla="*/ 553452 h 1127626"/>
              <a:gd name="connsiteX15" fmla="*/ 56147 w 3601452"/>
              <a:gd name="connsiteY15" fmla="*/ 577515 h 1127626"/>
              <a:gd name="connsiteX16" fmla="*/ 72189 w 3601452"/>
              <a:gd name="connsiteY16" fmla="*/ 641684 h 1127626"/>
              <a:gd name="connsiteX17" fmla="*/ 88231 w 3601452"/>
              <a:gd name="connsiteY17" fmla="*/ 673768 h 1127626"/>
              <a:gd name="connsiteX18" fmla="*/ 120316 w 3601452"/>
              <a:gd name="connsiteY18" fmla="*/ 786063 h 1127626"/>
              <a:gd name="connsiteX19" fmla="*/ 152400 w 3601452"/>
              <a:gd name="connsiteY19" fmla="*/ 890336 h 1127626"/>
              <a:gd name="connsiteX20" fmla="*/ 248652 w 3601452"/>
              <a:gd name="connsiteY20" fmla="*/ 970547 h 1127626"/>
              <a:gd name="connsiteX21" fmla="*/ 280737 w 3601452"/>
              <a:gd name="connsiteY21" fmla="*/ 1002631 h 1127626"/>
              <a:gd name="connsiteX22" fmla="*/ 336884 w 3601452"/>
              <a:gd name="connsiteY22" fmla="*/ 1018673 h 1127626"/>
              <a:gd name="connsiteX23" fmla="*/ 360947 w 3601452"/>
              <a:gd name="connsiteY23" fmla="*/ 1026694 h 1127626"/>
              <a:gd name="connsiteX24" fmla="*/ 401052 w 3601452"/>
              <a:gd name="connsiteY24" fmla="*/ 1018673 h 1127626"/>
              <a:gd name="connsiteX25" fmla="*/ 633663 w 3601452"/>
              <a:gd name="connsiteY25" fmla="*/ 994610 h 1127626"/>
              <a:gd name="connsiteX26" fmla="*/ 721895 w 3601452"/>
              <a:gd name="connsiteY26" fmla="*/ 922421 h 1127626"/>
              <a:gd name="connsiteX27" fmla="*/ 753979 w 3601452"/>
              <a:gd name="connsiteY27" fmla="*/ 938463 h 1127626"/>
              <a:gd name="connsiteX28" fmla="*/ 770021 w 3601452"/>
              <a:gd name="connsiteY28" fmla="*/ 962526 h 1127626"/>
              <a:gd name="connsiteX29" fmla="*/ 850231 w 3601452"/>
              <a:gd name="connsiteY29" fmla="*/ 1002631 h 1127626"/>
              <a:gd name="connsiteX30" fmla="*/ 954505 w 3601452"/>
              <a:gd name="connsiteY30" fmla="*/ 986589 h 1127626"/>
              <a:gd name="connsiteX31" fmla="*/ 1187116 w 3601452"/>
              <a:gd name="connsiteY31" fmla="*/ 858252 h 1127626"/>
              <a:gd name="connsiteX32" fmla="*/ 1235242 w 3601452"/>
              <a:gd name="connsiteY32" fmla="*/ 818147 h 1127626"/>
              <a:gd name="connsiteX33" fmla="*/ 1307431 w 3601452"/>
              <a:gd name="connsiteY33" fmla="*/ 786063 h 1127626"/>
              <a:gd name="connsiteX34" fmla="*/ 1387642 w 3601452"/>
              <a:gd name="connsiteY34" fmla="*/ 729915 h 1127626"/>
              <a:gd name="connsiteX35" fmla="*/ 1411705 w 3601452"/>
              <a:gd name="connsiteY35" fmla="*/ 713873 h 1127626"/>
              <a:gd name="connsiteX36" fmla="*/ 1467852 w 3601452"/>
              <a:gd name="connsiteY36" fmla="*/ 818147 h 1127626"/>
              <a:gd name="connsiteX37" fmla="*/ 1483895 w 3601452"/>
              <a:gd name="connsiteY37" fmla="*/ 858252 h 1127626"/>
              <a:gd name="connsiteX38" fmla="*/ 1616242 w 3601452"/>
              <a:gd name="connsiteY38" fmla="*/ 778042 h 1127626"/>
              <a:gd name="connsiteX39" fmla="*/ 1628274 w 3601452"/>
              <a:gd name="connsiteY39" fmla="*/ 766010 h 1127626"/>
              <a:gd name="connsiteX40" fmla="*/ 1736558 w 3601452"/>
              <a:gd name="connsiteY40" fmla="*/ 846221 h 1127626"/>
              <a:gd name="connsiteX41" fmla="*/ 1892968 w 3601452"/>
              <a:gd name="connsiteY41" fmla="*/ 1114926 h 1127626"/>
              <a:gd name="connsiteX42" fmla="*/ 1900989 w 3601452"/>
              <a:gd name="connsiteY42" fmla="*/ 922421 h 1127626"/>
              <a:gd name="connsiteX43" fmla="*/ 1965158 w 3601452"/>
              <a:gd name="connsiteY43" fmla="*/ 906378 h 1127626"/>
              <a:gd name="connsiteX44" fmla="*/ 2189747 w 3601452"/>
              <a:gd name="connsiteY44" fmla="*/ 882315 h 1127626"/>
              <a:gd name="connsiteX45" fmla="*/ 2245895 w 3601452"/>
              <a:gd name="connsiteY45" fmla="*/ 858252 h 1127626"/>
              <a:gd name="connsiteX46" fmla="*/ 2302042 w 3601452"/>
              <a:gd name="connsiteY46" fmla="*/ 850231 h 1127626"/>
              <a:gd name="connsiteX47" fmla="*/ 2446421 w 3601452"/>
              <a:gd name="connsiteY47" fmla="*/ 826168 h 1127626"/>
              <a:gd name="connsiteX48" fmla="*/ 2502568 w 3601452"/>
              <a:gd name="connsiteY48" fmla="*/ 810126 h 1127626"/>
              <a:gd name="connsiteX49" fmla="*/ 2606842 w 3601452"/>
              <a:gd name="connsiteY49" fmla="*/ 802105 h 1127626"/>
              <a:gd name="connsiteX50" fmla="*/ 2662989 w 3601452"/>
              <a:gd name="connsiteY50" fmla="*/ 810126 h 1127626"/>
              <a:gd name="connsiteX51" fmla="*/ 2751221 w 3601452"/>
              <a:gd name="connsiteY51" fmla="*/ 858252 h 1127626"/>
              <a:gd name="connsiteX52" fmla="*/ 2783305 w 3601452"/>
              <a:gd name="connsiteY52" fmla="*/ 890336 h 1127626"/>
              <a:gd name="connsiteX53" fmla="*/ 2807368 w 3601452"/>
              <a:gd name="connsiteY53" fmla="*/ 898357 h 1127626"/>
              <a:gd name="connsiteX54" fmla="*/ 2831431 w 3601452"/>
              <a:gd name="connsiteY54" fmla="*/ 938463 h 1127626"/>
              <a:gd name="connsiteX55" fmla="*/ 2879558 w 3601452"/>
              <a:gd name="connsiteY55" fmla="*/ 986589 h 1127626"/>
              <a:gd name="connsiteX56" fmla="*/ 2903621 w 3601452"/>
              <a:gd name="connsiteY56" fmla="*/ 1010652 h 1127626"/>
              <a:gd name="connsiteX57" fmla="*/ 2919663 w 3601452"/>
              <a:gd name="connsiteY57" fmla="*/ 1034715 h 1127626"/>
              <a:gd name="connsiteX58" fmla="*/ 2943726 w 3601452"/>
              <a:gd name="connsiteY58" fmla="*/ 1050757 h 1127626"/>
              <a:gd name="connsiteX59" fmla="*/ 2959768 w 3601452"/>
              <a:gd name="connsiteY59" fmla="*/ 1066800 h 1127626"/>
              <a:gd name="connsiteX60" fmla="*/ 3039979 w 3601452"/>
              <a:gd name="connsiteY60" fmla="*/ 1050757 h 1127626"/>
              <a:gd name="connsiteX61" fmla="*/ 3152274 w 3601452"/>
              <a:gd name="connsiteY61" fmla="*/ 986589 h 1127626"/>
              <a:gd name="connsiteX62" fmla="*/ 3224463 w 3601452"/>
              <a:gd name="connsiteY62" fmla="*/ 938463 h 1127626"/>
              <a:gd name="connsiteX63" fmla="*/ 3312695 w 3601452"/>
              <a:gd name="connsiteY63" fmla="*/ 842210 h 1127626"/>
              <a:gd name="connsiteX64" fmla="*/ 3360821 w 3601452"/>
              <a:gd name="connsiteY64" fmla="*/ 794084 h 1127626"/>
              <a:gd name="connsiteX65" fmla="*/ 3392905 w 3601452"/>
              <a:gd name="connsiteY65" fmla="*/ 770021 h 1127626"/>
              <a:gd name="connsiteX66" fmla="*/ 3457074 w 3601452"/>
              <a:gd name="connsiteY66" fmla="*/ 721894 h 1127626"/>
              <a:gd name="connsiteX67" fmla="*/ 3481137 w 3601452"/>
              <a:gd name="connsiteY67" fmla="*/ 705852 h 1127626"/>
              <a:gd name="connsiteX68" fmla="*/ 3529263 w 3601452"/>
              <a:gd name="connsiteY68" fmla="*/ 697831 h 1127626"/>
              <a:gd name="connsiteX69" fmla="*/ 3553326 w 3601452"/>
              <a:gd name="connsiteY69" fmla="*/ 689810 h 1127626"/>
              <a:gd name="connsiteX70" fmla="*/ 3593431 w 3601452"/>
              <a:gd name="connsiteY70" fmla="*/ 641684 h 1127626"/>
              <a:gd name="connsiteX71" fmla="*/ 3601452 w 3601452"/>
              <a:gd name="connsiteY71" fmla="*/ 617621 h 1127626"/>
              <a:gd name="connsiteX72" fmla="*/ 3537284 w 3601452"/>
              <a:gd name="connsiteY72" fmla="*/ 553452 h 1127626"/>
              <a:gd name="connsiteX73" fmla="*/ 3521242 w 3601452"/>
              <a:gd name="connsiteY73" fmla="*/ 529389 h 1127626"/>
              <a:gd name="connsiteX74" fmla="*/ 3457074 w 3601452"/>
              <a:gd name="connsiteY74" fmla="*/ 497305 h 1127626"/>
              <a:gd name="connsiteX75" fmla="*/ 3416968 w 3601452"/>
              <a:gd name="connsiteY75" fmla="*/ 473242 h 1127626"/>
              <a:gd name="connsiteX76" fmla="*/ 3304674 w 3601452"/>
              <a:gd name="connsiteY76" fmla="*/ 417094 h 1127626"/>
              <a:gd name="connsiteX77" fmla="*/ 3216442 w 3601452"/>
              <a:gd name="connsiteY77" fmla="*/ 360947 h 1127626"/>
              <a:gd name="connsiteX78" fmla="*/ 3192379 w 3601452"/>
              <a:gd name="connsiteY78" fmla="*/ 328863 h 1127626"/>
              <a:gd name="connsiteX79" fmla="*/ 3168316 w 3601452"/>
              <a:gd name="connsiteY79" fmla="*/ 304800 h 1127626"/>
              <a:gd name="connsiteX80" fmla="*/ 3144252 w 3601452"/>
              <a:gd name="connsiteY80" fmla="*/ 272715 h 1127626"/>
              <a:gd name="connsiteX81" fmla="*/ 3088105 w 3601452"/>
              <a:gd name="connsiteY81" fmla="*/ 184484 h 1127626"/>
              <a:gd name="connsiteX82" fmla="*/ 3056021 w 3601452"/>
              <a:gd name="connsiteY82" fmla="*/ 136357 h 1127626"/>
              <a:gd name="connsiteX83" fmla="*/ 3023937 w 3601452"/>
              <a:gd name="connsiteY83" fmla="*/ 88231 h 1127626"/>
              <a:gd name="connsiteX84" fmla="*/ 3007895 w 3601452"/>
              <a:gd name="connsiteY84" fmla="*/ 64168 h 1127626"/>
              <a:gd name="connsiteX85" fmla="*/ 2999874 w 3601452"/>
              <a:gd name="connsiteY85" fmla="*/ 0 h 1127626"/>
              <a:gd name="connsiteX86" fmla="*/ 160421 w 3601452"/>
              <a:gd name="connsiteY86" fmla="*/ 8021 h 1127626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628274 w 3601452"/>
              <a:gd name="connsiteY39" fmla="*/ 766010 h 1066800"/>
              <a:gd name="connsiteX40" fmla="*/ 1736558 w 3601452"/>
              <a:gd name="connsiteY40" fmla="*/ 846221 h 1066800"/>
              <a:gd name="connsiteX41" fmla="*/ 1900989 w 3601452"/>
              <a:gd name="connsiteY41" fmla="*/ 922421 h 1066800"/>
              <a:gd name="connsiteX42" fmla="*/ 1965158 w 3601452"/>
              <a:gd name="connsiteY42" fmla="*/ 906378 h 1066800"/>
              <a:gd name="connsiteX43" fmla="*/ 2189747 w 3601452"/>
              <a:gd name="connsiteY43" fmla="*/ 882315 h 1066800"/>
              <a:gd name="connsiteX44" fmla="*/ 2245895 w 3601452"/>
              <a:gd name="connsiteY44" fmla="*/ 858252 h 1066800"/>
              <a:gd name="connsiteX45" fmla="*/ 2302042 w 3601452"/>
              <a:gd name="connsiteY45" fmla="*/ 850231 h 1066800"/>
              <a:gd name="connsiteX46" fmla="*/ 2446421 w 3601452"/>
              <a:gd name="connsiteY46" fmla="*/ 826168 h 1066800"/>
              <a:gd name="connsiteX47" fmla="*/ 2502568 w 3601452"/>
              <a:gd name="connsiteY47" fmla="*/ 810126 h 1066800"/>
              <a:gd name="connsiteX48" fmla="*/ 2606842 w 3601452"/>
              <a:gd name="connsiteY48" fmla="*/ 802105 h 1066800"/>
              <a:gd name="connsiteX49" fmla="*/ 2662989 w 3601452"/>
              <a:gd name="connsiteY49" fmla="*/ 810126 h 1066800"/>
              <a:gd name="connsiteX50" fmla="*/ 2751221 w 3601452"/>
              <a:gd name="connsiteY50" fmla="*/ 858252 h 1066800"/>
              <a:gd name="connsiteX51" fmla="*/ 2783305 w 3601452"/>
              <a:gd name="connsiteY51" fmla="*/ 890336 h 1066800"/>
              <a:gd name="connsiteX52" fmla="*/ 2807368 w 3601452"/>
              <a:gd name="connsiteY52" fmla="*/ 898357 h 1066800"/>
              <a:gd name="connsiteX53" fmla="*/ 2831431 w 3601452"/>
              <a:gd name="connsiteY53" fmla="*/ 938463 h 1066800"/>
              <a:gd name="connsiteX54" fmla="*/ 2879558 w 3601452"/>
              <a:gd name="connsiteY54" fmla="*/ 986589 h 1066800"/>
              <a:gd name="connsiteX55" fmla="*/ 2903621 w 3601452"/>
              <a:gd name="connsiteY55" fmla="*/ 1010652 h 1066800"/>
              <a:gd name="connsiteX56" fmla="*/ 2919663 w 3601452"/>
              <a:gd name="connsiteY56" fmla="*/ 1034715 h 1066800"/>
              <a:gd name="connsiteX57" fmla="*/ 2943726 w 3601452"/>
              <a:gd name="connsiteY57" fmla="*/ 1050757 h 1066800"/>
              <a:gd name="connsiteX58" fmla="*/ 2959768 w 3601452"/>
              <a:gd name="connsiteY58" fmla="*/ 1066800 h 1066800"/>
              <a:gd name="connsiteX59" fmla="*/ 3039979 w 3601452"/>
              <a:gd name="connsiteY59" fmla="*/ 1050757 h 1066800"/>
              <a:gd name="connsiteX60" fmla="*/ 3152274 w 3601452"/>
              <a:gd name="connsiteY60" fmla="*/ 986589 h 1066800"/>
              <a:gd name="connsiteX61" fmla="*/ 3224463 w 3601452"/>
              <a:gd name="connsiteY61" fmla="*/ 938463 h 1066800"/>
              <a:gd name="connsiteX62" fmla="*/ 3312695 w 3601452"/>
              <a:gd name="connsiteY62" fmla="*/ 842210 h 1066800"/>
              <a:gd name="connsiteX63" fmla="*/ 3360821 w 3601452"/>
              <a:gd name="connsiteY63" fmla="*/ 794084 h 1066800"/>
              <a:gd name="connsiteX64" fmla="*/ 3392905 w 3601452"/>
              <a:gd name="connsiteY64" fmla="*/ 770021 h 1066800"/>
              <a:gd name="connsiteX65" fmla="*/ 3457074 w 3601452"/>
              <a:gd name="connsiteY65" fmla="*/ 721894 h 1066800"/>
              <a:gd name="connsiteX66" fmla="*/ 3481137 w 3601452"/>
              <a:gd name="connsiteY66" fmla="*/ 705852 h 1066800"/>
              <a:gd name="connsiteX67" fmla="*/ 3529263 w 3601452"/>
              <a:gd name="connsiteY67" fmla="*/ 697831 h 1066800"/>
              <a:gd name="connsiteX68" fmla="*/ 3553326 w 3601452"/>
              <a:gd name="connsiteY68" fmla="*/ 689810 h 1066800"/>
              <a:gd name="connsiteX69" fmla="*/ 3593431 w 3601452"/>
              <a:gd name="connsiteY69" fmla="*/ 641684 h 1066800"/>
              <a:gd name="connsiteX70" fmla="*/ 3601452 w 3601452"/>
              <a:gd name="connsiteY70" fmla="*/ 617621 h 1066800"/>
              <a:gd name="connsiteX71" fmla="*/ 3537284 w 3601452"/>
              <a:gd name="connsiteY71" fmla="*/ 553452 h 1066800"/>
              <a:gd name="connsiteX72" fmla="*/ 3521242 w 3601452"/>
              <a:gd name="connsiteY72" fmla="*/ 529389 h 1066800"/>
              <a:gd name="connsiteX73" fmla="*/ 3457074 w 3601452"/>
              <a:gd name="connsiteY73" fmla="*/ 497305 h 1066800"/>
              <a:gd name="connsiteX74" fmla="*/ 3416968 w 3601452"/>
              <a:gd name="connsiteY74" fmla="*/ 473242 h 1066800"/>
              <a:gd name="connsiteX75" fmla="*/ 3304674 w 3601452"/>
              <a:gd name="connsiteY75" fmla="*/ 417094 h 1066800"/>
              <a:gd name="connsiteX76" fmla="*/ 3216442 w 3601452"/>
              <a:gd name="connsiteY76" fmla="*/ 360947 h 1066800"/>
              <a:gd name="connsiteX77" fmla="*/ 3192379 w 3601452"/>
              <a:gd name="connsiteY77" fmla="*/ 328863 h 1066800"/>
              <a:gd name="connsiteX78" fmla="*/ 3168316 w 3601452"/>
              <a:gd name="connsiteY78" fmla="*/ 304800 h 1066800"/>
              <a:gd name="connsiteX79" fmla="*/ 3144252 w 3601452"/>
              <a:gd name="connsiteY79" fmla="*/ 272715 h 1066800"/>
              <a:gd name="connsiteX80" fmla="*/ 3088105 w 3601452"/>
              <a:gd name="connsiteY80" fmla="*/ 184484 h 1066800"/>
              <a:gd name="connsiteX81" fmla="*/ 3056021 w 3601452"/>
              <a:gd name="connsiteY81" fmla="*/ 136357 h 1066800"/>
              <a:gd name="connsiteX82" fmla="*/ 3023937 w 3601452"/>
              <a:gd name="connsiteY82" fmla="*/ 88231 h 1066800"/>
              <a:gd name="connsiteX83" fmla="*/ 3007895 w 3601452"/>
              <a:gd name="connsiteY83" fmla="*/ 64168 h 1066800"/>
              <a:gd name="connsiteX84" fmla="*/ 2999874 w 3601452"/>
              <a:gd name="connsiteY84" fmla="*/ 0 h 1066800"/>
              <a:gd name="connsiteX85" fmla="*/ 160421 w 3601452"/>
              <a:gd name="connsiteY85" fmla="*/ 8021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601452" h="1066800">
                <a:moveTo>
                  <a:pt x="160421" y="8021"/>
                </a:moveTo>
                <a:cubicBezTo>
                  <a:pt x="157747" y="16042"/>
                  <a:pt x="154723" y="23954"/>
                  <a:pt x="152400" y="32084"/>
                </a:cubicBezTo>
                <a:cubicBezTo>
                  <a:pt x="149372" y="42684"/>
                  <a:pt x="148721" y="54036"/>
                  <a:pt x="144379" y="64168"/>
                </a:cubicBezTo>
                <a:cubicBezTo>
                  <a:pt x="140582" y="73029"/>
                  <a:pt x="132648" y="79609"/>
                  <a:pt x="128337" y="88231"/>
                </a:cubicBezTo>
                <a:cubicBezTo>
                  <a:pt x="122583" y="99738"/>
                  <a:pt x="114865" y="134098"/>
                  <a:pt x="112295" y="144378"/>
                </a:cubicBezTo>
                <a:cubicBezTo>
                  <a:pt x="120405" y="156544"/>
                  <a:pt x="136358" y="175901"/>
                  <a:pt x="136358" y="192505"/>
                </a:cubicBezTo>
                <a:cubicBezTo>
                  <a:pt x="136358" y="203529"/>
                  <a:pt x="132679" y="214457"/>
                  <a:pt x="128337" y="224589"/>
                </a:cubicBezTo>
                <a:cubicBezTo>
                  <a:pt x="124540" y="233450"/>
                  <a:pt x="117642" y="240631"/>
                  <a:pt x="112295" y="248652"/>
                </a:cubicBezTo>
                <a:cubicBezTo>
                  <a:pt x="98038" y="305682"/>
                  <a:pt x="113118" y="260648"/>
                  <a:pt x="72189" y="328863"/>
                </a:cubicBezTo>
                <a:cubicBezTo>
                  <a:pt x="64168" y="342231"/>
                  <a:pt x="56389" y="355748"/>
                  <a:pt x="48126" y="368968"/>
                </a:cubicBezTo>
                <a:cubicBezTo>
                  <a:pt x="43017" y="377143"/>
                  <a:pt x="38901" y="386214"/>
                  <a:pt x="32084" y="393031"/>
                </a:cubicBezTo>
                <a:cubicBezTo>
                  <a:pt x="22631" y="402484"/>
                  <a:pt x="10695" y="409073"/>
                  <a:pt x="0" y="417094"/>
                </a:cubicBezTo>
                <a:cubicBezTo>
                  <a:pt x="2674" y="427789"/>
                  <a:pt x="4853" y="438619"/>
                  <a:pt x="8021" y="449178"/>
                </a:cubicBezTo>
                <a:cubicBezTo>
                  <a:pt x="12880" y="465375"/>
                  <a:pt x="19962" y="480900"/>
                  <a:pt x="24063" y="497305"/>
                </a:cubicBezTo>
                <a:cubicBezTo>
                  <a:pt x="26633" y="507585"/>
                  <a:pt x="34351" y="541945"/>
                  <a:pt x="40105" y="553452"/>
                </a:cubicBezTo>
                <a:cubicBezTo>
                  <a:pt x="44416" y="562074"/>
                  <a:pt x="51836" y="568893"/>
                  <a:pt x="56147" y="577515"/>
                </a:cubicBezTo>
                <a:cubicBezTo>
                  <a:pt x="68153" y="601526"/>
                  <a:pt x="63037" y="614226"/>
                  <a:pt x="72189" y="641684"/>
                </a:cubicBezTo>
                <a:cubicBezTo>
                  <a:pt x="75970" y="653027"/>
                  <a:pt x="84450" y="662425"/>
                  <a:pt x="88231" y="673768"/>
                </a:cubicBezTo>
                <a:cubicBezTo>
                  <a:pt x="100542" y="710700"/>
                  <a:pt x="110073" y="748505"/>
                  <a:pt x="120316" y="786063"/>
                </a:cubicBezTo>
                <a:cubicBezTo>
                  <a:pt x="124477" y="801321"/>
                  <a:pt x="138209" y="870823"/>
                  <a:pt x="152400" y="890336"/>
                </a:cubicBezTo>
                <a:cubicBezTo>
                  <a:pt x="222476" y="986691"/>
                  <a:pt x="174581" y="896479"/>
                  <a:pt x="248652" y="970547"/>
                </a:cubicBezTo>
                <a:cubicBezTo>
                  <a:pt x="259347" y="981242"/>
                  <a:pt x="267459" y="995389"/>
                  <a:pt x="280737" y="1002631"/>
                </a:cubicBezTo>
                <a:cubicBezTo>
                  <a:pt x="297825" y="1011952"/>
                  <a:pt x="318240" y="1013080"/>
                  <a:pt x="336884" y="1018673"/>
                </a:cubicBezTo>
                <a:cubicBezTo>
                  <a:pt x="344982" y="1021102"/>
                  <a:pt x="352926" y="1024020"/>
                  <a:pt x="360947" y="1026694"/>
                </a:cubicBezTo>
                <a:cubicBezTo>
                  <a:pt x="374315" y="1024020"/>
                  <a:pt x="387512" y="1020266"/>
                  <a:pt x="401052" y="1018673"/>
                </a:cubicBezTo>
                <a:cubicBezTo>
                  <a:pt x="478469" y="1009565"/>
                  <a:pt x="557921" y="1013034"/>
                  <a:pt x="633663" y="994610"/>
                </a:cubicBezTo>
                <a:cubicBezTo>
                  <a:pt x="657857" y="988725"/>
                  <a:pt x="699735" y="944580"/>
                  <a:pt x="721895" y="922421"/>
                </a:cubicBezTo>
                <a:cubicBezTo>
                  <a:pt x="732590" y="927768"/>
                  <a:pt x="744793" y="930808"/>
                  <a:pt x="753979" y="938463"/>
                </a:cubicBezTo>
                <a:cubicBezTo>
                  <a:pt x="761385" y="944634"/>
                  <a:pt x="762000" y="957179"/>
                  <a:pt x="770021" y="962526"/>
                </a:cubicBezTo>
                <a:cubicBezTo>
                  <a:pt x="794893" y="979107"/>
                  <a:pt x="850231" y="1002631"/>
                  <a:pt x="850231" y="1002631"/>
                </a:cubicBezTo>
                <a:cubicBezTo>
                  <a:pt x="884989" y="997284"/>
                  <a:pt x="920691" y="996250"/>
                  <a:pt x="954505" y="986589"/>
                </a:cubicBezTo>
                <a:cubicBezTo>
                  <a:pt x="1066752" y="954519"/>
                  <a:pt x="1093748" y="928278"/>
                  <a:pt x="1187116" y="858252"/>
                </a:cubicBezTo>
                <a:cubicBezTo>
                  <a:pt x="1203822" y="845723"/>
                  <a:pt x="1218135" y="830122"/>
                  <a:pt x="1235242" y="818147"/>
                </a:cubicBezTo>
                <a:cubicBezTo>
                  <a:pt x="1262042" y="799387"/>
                  <a:pt x="1278094" y="802065"/>
                  <a:pt x="1307431" y="786063"/>
                </a:cubicBezTo>
                <a:cubicBezTo>
                  <a:pt x="1338636" y="769042"/>
                  <a:pt x="1359579" y="749960"/>
                  <a:pt x="1387642" y="729915"/>
                </a:cubicBezTo>
                <a:cubicBezTo>
                  <a:pt x="1395486" y="724312"/>
                  <a:pt x="1403684" y="719220"/>
                  <a:pt x="1411705" y="713873"/>
                </a:cubicBezTo>
                <a:cubicBezTo>
                  <a:pt x="1437168" y="752068"/>
                  <a:pt x="1445639" y="762619"/>
                  <a:pt x="1467852" y="818147"/>
                </a:cubicBezTo>
                <a:cubicBezTo>
                  <a:pt x="1473200" y="831515"/>
                  <a:pt x="1477456" y="845374"/>
                  <a:pt x="1483895" y="858252"/>
                </a:cubicBezTo>
                <a:cubicBezTo>
                  <a:pt x="1497533" y="885527"/>
                  <a:pt x="1600265" y="753189"/>
                  <a:pt x="1616242" y="778042"/>
                </a:cubicBezTo>
                <a:cubicBezTo>
                  <a:pt x="1640305" y="762668"/>
                  <a:pt x="1542048" y="718552"/>
                  <a:pt x="1628274" y="766010"/>
                </a:cubicBezTo>
                <a:cubicBezTo>
                  <a:pt x="1648327" y="777373"/>
                  <a:pt x="1689100" y="745958"/>
                  <a:pt x="1736558" y="846221"/>
                </a:cubicBezTo>
                <a:cubicBezTo>
                  <a:pt x="1782011" y="872290"/>
                  <a:pt x="1862889" y="912395"/>
                  <a:pt x="1900989" y="922421"/>
                </a:cubicBezTo>
                <a:cubicBezTo>
                  <a:pt x="1922548" y="917801"/>
                  <a:pt x="1943320" y="909411"/>
                  <a:pt x="1965158" y="906378"/>
                </a:cubicBezTo>
                <a:cubicBezTo>
                  <a:pt x="2039734" y="896020"/>
                  <a:pt x="2114884" y="890336"/>
                  <a:pt x="2189747" y="882315"/>
                </a:cubicBezTo>
                <a:cubicBezTo>
                  <a:pt x="2208463" y="874294"/>
                  <a:pt x="2226316" y="863846"/>
                  <a:pt x="2245895" y="858252"/>
                </a:cubicBezTo>
                <a:cubicBezTo>
                  <a:pt x="2264073" y="853058"/>
                  <a:pt x="2283503" y="853939"/>
                  <a:pt x="2302042" y="850231"/>
                </a:cubicBezTo>
                <a:cubicBezTo>
                  <a:pt x="2437396" y="823160"/>
                  <a:pt x="2289285" y="841881"/>
                  <a:pt x="2446421" y="826168"/>
                </a:cubicBezTo>
                <a:cubicBezTo>
                  <a:pt x="2461982" y="820981"/>
                  <a:pt x="2487003" y="811957"/>
                  <a:pt x="2502568" y="810126"/>
                </a:cubicBezTo>
                <a:cubicBezTo>
                  <a:pt x="2537190" y="806053"/>
                  <a:pt x="2572084" y="804779"/>
                  <a:pt x="2606842" y="802105"/>
                </a:cubicBezTo>
                <a:cubicBezTo>
                  <a:pt x="2625558" y="804779"/>
                  <a:pt x="2645823" y="802203"/>
                  <a:pt x="2662989" y="810126"/>
                </a:cubicBezTo>
                <a:cubicBezTo>
                  <a:pt x="2804892" y="875619"/>
                  <a:pt x="2636255" y="835259"/>
                  <a:pt x="2751221" y="858252"/>
                </a:cubicBezTo>
                <a:cubicBezTo>
                  <a:pt x="2761916" y="868947"/>
                  <a:pt x="2770998" y="881545"/>
                  <a:pt x="2783305" y="890336"/>
                </a:cubicBezTo>
                <a:cubicBezTo>
                  <a:pt x="2790185" y="895250"/>
                  <a:pt x="2801390" y="892378"/>
                  <a:pt x="2807368" y="898357"/>
                </a:cubicBezTo>
                <a:cubicBezTo>
                  <a:pt x="2818392" y="909381"/>
                  <a:pt x="2821559" y="926397"/>
                  <a:pt x="2831431" y="938463"/>
                </a:cubicBezTo>
                <a:cubicBezTo>
                  <a:pt x="2845797" y="956022"/>
                  <a:pt x="2863516" y="970547"/>
                  <a:pt x="2879558" y="986589"/>
                </a:cubicBezTo>
                <a:cubicBezTo>
                  <a:pt x="2887579" y="994610"/>
                  <a:pt x="2897329" y="1001214"/>
                  <a:pt x="2903621" y="1010652"/>
                </a:cubicBezTo>
                <a:cubicBezTo>
                  <a:pt x="2908968" y="1018673"/>
                  <a:pt x="2912846" y="1027898"/>
                  <a:pt x="2919663" y="1034715"/>
                </a:cubicBezTo>
                <a:cubicBezTo>
                  <a:pt x="2926480" y="1041532"/>
                  <a:pt x="2936198" y="1044735"/>
                  <a:pt x="2943726" y="1050757"/>
                </a:cubicBezTo>
                <a:cubicBezTo>
                  <a:pt x="2949631" y="1055481"/>
                  <a:pt x="2954421" y="1061452"/>
                  <a:pt x="2959768" y="1066800"/>
                </a:cubicBezTo>
                <a:cubicBezTo>
                  <a:pt x="2986505" y="1061452"/>
                  <a:pt x="3015591" y="1062951"/>
                  <a:pt x="3039979" y="1050757"/>
                </a:cubicBezTo>
                <a:cubicBezTo>
                  <a:pt x="3169701" y="985896"/>
                  <a:pt x="3079479" y="1036985"/>
                  <a:pt x="3152274" y="986589"/>
                </a:cubicBezTo>
                <a:cubicBezTo>
                  <a:pt x="3176052" y="970127"/>
                  <a:pt x="3206397" y="961046"/>
                  <a:pt x="3224463" y="938463"/>
                </a:cubicBezTo>
                <a:cubicBezTo>
                  <a:pt x="3273083" y="877687"/>
                  <a:pt x="3244439" y="910465"/>
                  <a:pt x="3312695" y="842210"/>
                </a:cubicBezTo>
                <a:cubicBezTo>
                  <a:pt x="3328737" y="826168"/>
                  <a:pt x="3342672" y="807696"/>
                  <a:pt x="3360821" y="794084"/>
                </a:cubicBezTo>
                <a:cubicBezTo>
                  <a:pt x="3371516" y="786063"/>
                  <a:pt x="3382913" y="778903"/>
                  <a:pt x="3392905" y="770021"/>
                </a:cubicBezTo>
                <a:cubicBezTo>
                  <a:pt x="3448206" y="720864"/>
                  <a:pt x="3410952" y="737267"/>
                  <a:pt x="3457074" y="721894"/>
                </a:cubicBezTo>
                <a:cubicBezTo>
                  <a:pt x="3465095" y="716547"/>
                  <a:pt x="3471992" y="708900"/>
                  <a:pt x="3481137" y="705852"/>
                </a:cubicBezTo>
                <a:cubicBezTo>
                  <a:pt x="3496566" y="700709"/>
                  <a:pt x="3513387" y="701359"/>
                  <a:pt x="3529263" y="697831"/>
                </a:cubicBezTo>
                <a:cubicBezTo>
                  <a:pt x="3537517" y="695997"/>
                  <a:pt x="3545305" y="692484"/>
                  <a:pt x="3553326" y="689810"/>
                </a:cubicBezTo>
                <a:cubicBezTo>
                  <a:pt x="3571065" y="672071"/>
                  <a:pt x="3582264" y="664018"/>
                  <a:pt x="3593431" y="641684"/>
                </a:cubicBezTo>
                <a:cubicBezTo>
                  <a:pt x="3597212" y="634122"/>
                  <a:pt x="3598778" y="625642"/>
                  <a:pt x="3601452" y="617621"/>
                </a:cubicBezTo>
                <a:cubicBezTo>
                  <a:pt x="3580063" y="596231"/>
                  <a:pt x="3554063" y="578621"/>
                  <a:pt x="3537284" y="553452"/>
                </a:cubicBezTo>
                <a:cubicBezTo>
                  <a:pt x="3531937" y="545431"/>
                  <a:pt x="3528561" y="535663"/>
                  <a:pt x="3521242" y="529389"/>
                </a:cubicBezTo>
                <a:cubicBezTo>
                  <a:pt x="3474552" y="489369"/>
                  <a:pt x="3495567" y="516551"/>
                  <a:pt x="3457074" y="497305"/>
                </a:cubicBezTo>
                <a:cubicBezTo>
                  <a:pt x="3443130" y="490333"/>
                  <a:pt x="3430764" y="480503"/>
                  <a:pt x="3416968" y="473242"/>
                </a:cubicBezTo>
                <a:cubicBezTo>
                  <a:pt x="3379935" y="453751"/>
                  <a:pt x="3342105" y="435810"/>
                  <a:pt x="3304674" y="417094"/>
                </a:cubicBezTo>
                <a:cubicBezTo>
                  <a:pt x="3229549" y="323191"/>
                  <a:pt x="3324160" y="425578"/>
                  <a:pt x="3216442" y="360947"/>
                </a:cubicBezTo>
                <a:cubicBezTo>
                  <a:pt x="3204979" y="354069"/>
                  <a:pt x="3201079" y="339013"/>
                  <a:pt x="3192379" y="328863"/>
                </a:cubicBezTo>
                <a:cubicBezTo>
                  <a:pt x="3184997" y="320250"/>
                  <a:pt x="3175698" y="313413"/>
                  <a:pt x="3168316" y="304800"/>
                </a:cubicBezTo>
                <a:cubicBezTo>
                  <a:pt x="3159616" y="294650"/>
                  <a:pt x="3151919" y="283667"/>
                  <a:pt x="3144252" y="272715"/>
                </a:cubicBezTo>
                <a:cubicBezTo>
                  <a:pt x="3115741" y="231985"/>
                  <a:pt x="3112206" y="224652"/>
                  <a:pt x="3088105" y="184484"/>
                </a:cubicBezTo>
                <a:cubicBezTo>
                  <a:pt x="3071412" y="117712"/>
                  <a:pt x="3094795" y="180671"/>
                  <a:pt x="3056021" y="136357"/>
                </a:cubicBezTo>
                <a:cubicBezTo>
                  <a:pt x="3043325" y="121847"/>
                  <a:pt x="3034632" y="104273"/>
                  <a:pt x="3023937" y="88231"/>
                </a:cubicBezTo>
                <a:lnTo>
                  <a:pt x="3007895" y="64168"/>
                </a:lnTo>
                <a:lnTo>
                  <a:pt x="2999874" y="0"/>
                </a:lnTo>
                <a:lnTo>
                  <a:pt x="160421" y="8021"/>
                </a:lnTo>
                <a:close/>
              </a:path>
            </a:pathLst>
          </a:custGeom>
          <a:blipFill dpi="0" rotWithShape="1">
            <a:blip r:embed="rId4" cstate="print">
              <a:alphaModFix amt="50000"/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srcRect/>
            <a:tile tx="0" ty="0" sx="100000" sy="100000" flip="none" algn="tl"/>
          </a:blip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64732" y="3330742"/>
            <a:ext cx="2776437" cy="0"/>
          </a:xfrm>
          <a:prstGeom prst="line">
            <a:avLst/>
          </a:prstGeom>
          <a:ln w="2857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6950641" y="2329124"/>
            <a:ext cx="1257300" cy="751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6752111" y="2882173"/>
            <a:ext cx="902787" cy="37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7051919" y="2723148"/>
            <a:ext cx="762001" cy="45920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V="1">
            <a:off x="5996241" y="2126676"/>
            <a:ext cx="1257300" cy="1156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V="1">
            <a:off x="6586403" y="2716836"/>
            <a:ext cx="643189" cy="59064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8" name="Object 30"/>
          <p:cNvGraphicFramePr>
            <a:graphicFrameLocks noChangeAspect="1"/>
          </p:cNvGraphicFramePr>
          <p:nvPr/>
        </p:nvGraphicFramePr>
        <p:xfrm>
          <a:off x="5810276" y="2190750"/>
          <a:ext cx="279572" cy="152400"/>
        </p:xfrm>
        <a:graphic>
          <a:graphicData uri="http://schemas.openxmlformats.org/presentationml/2006/ole">
            <p:oleObj spid="_x0000_s20495" name="Equation" r:id="rId5" imgW="368280" imgH="203040" progId="Equation.3">
              <p:embed/>
            </p:oleObj>
          </a:graphicData>
        </a:graphic>
      </p:graphicFrame>
      <p:pic>
        <p:nvPicPr>
          <p:cNvPr id="42" name="Picture 13" descr="C:\Users\JCAB\AppData\Local\Microsoft\Windows\Temporary Internet Files\Content.IE5\9FCFKT72\MCj0412464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08212" y="1733550"/>
            <a:ext cx="641421" cy="622499"/>
          </a:xfrm>
          <a:prstGeom prst="rect">
            <a:avLst/>
          </a:prstGeom>
          <a:noFill/>
        </p:spPr>
      </p:pic>
      <p:pic>
        <p:nvPicPr>
          <p:cNvPr id="44" name="Picture 28" descr="C:\Users\JCAB\AppData\Local\Microsoft\Windows\Temporary Internet Files\Content.IE5\12U3R7Z3\MCj0238189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15097" y="1905000"/>
            <a:ext cx="432960" cy="270598"/>
          </a:xfrm>
          <a:prstGeom prst="rect">
            <a:avLst/>
          </a:prstGeom>
          <a:noFill/>
        </p:spPr>
      </p:pic>
      <p:sp>
        <p:nvSpPr>
          <p:cNvPr id="45" name="Flowchart: Connector 44"/>
          <p:cNvSpPr/>
          <p:nvPr/>
        </p:nvSpPr>
        <p:spPr>
          <a:xfrm>
            <a:off x="7145473" y="3276600"/>
            <a:ext cx="115685" cy="1143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26" name="Content Placeholder 16"/>
          <p:cNvGraphicFramePr>
            <a:graphicFrameLocks noChangeAspect="1"/>
          </p:cNvGraphicFramePr>
          <p:nvPr/>
        </p:nvGraphicFramePr>
        <p:xfrm>
          <a:off x="187324" y="3608387"/>
          <a:ext cx="5756276" cy="487363"/>
        </p:xfrm>
        <a:graphic>
          <a:graphicData uri="http://schemas.openxmlformats.org/presentationml/2006/ole">
            <p:oleObj spid="_x0000_s20496" name="Equation" r:id="rId8" imgW="2108160" imgH="203040" progId="Equation.3">
              <p:embed/>
            </p:oleObj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315200" y="150495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L(I)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04038" y="166901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C(V)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610072" y="288821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448272" y="281201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934200" y="273581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887851" y="333375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BRDF Physical Correctness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5102352" cy="236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BRDF(V,I) = BRDF(I,V)</a:t>
            </a:r>
          </a:p>
          <a:p>
            <a:r>
              <a:rPr lang="en-US" dirty="0" smtClean="0"/>
              <a:t>BRDF(I,V) &gt;= 0</a:t>
            </a:r>
          </a:p>
          <a:p>
            <a:r>
              <a:rPr lang="en-US" dirty="0" smtClean="0"/>
              <a:t>BRDF(I,V) &lt;= 1</a:t>
            </a:r>
          </a:p>
          <a:p>
            <a:r>
              <a:rPr lang="en-US" dirty="0" smtClean="0"/>
              <a:t>BRDF may be different per-color</a:t>
            </a:r>
          </a:p>
          <a:p>
            <a:pPr lvl="1"/>
            <a:r>
              <a:rPr lang="en-US" dirty="0" smtClean="0"/>
              <a:t>Per-RGB component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49411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277836" y="3333750"/>
            <a:ext cx="2733816" cy="800100"/>
          </a:xfrm>
          <a:custGeom>
            <a:avLst/>
            <a:gdLst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540042 w 3601452"/>
              <a:gd name="connsiteY38" fmla="*/ 9304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572126 w 3601452"/>
              <a:gd name="connsiteY39" fmla="*/ 994610 h 1066800"/>
              <a:gd name="connsiteX40" fmla="*/ 1580147 w 3601452"/>
              <a:gd name="connsiteY40" fmla="*/ 1018673 h 1066800"/>
              <a:gd name="connsiteX41" fmla="*/ 1604210 w 3601452"/>
              <a:gd name="connsiteY41" fmla="*/ 1026694 h 1066800"/>
              <a:gd name="connsiteX42" fmla="*/ 1684421 w 3601452"/>
              <a:gd name="connsiteY42" fmla="*/ 986589 h 1066800"/>
              <a:gd name="connsiteX43" fmla="*/ 1740568 w 3601452"/>
              <a:gd name="connsiteY43" fmla="*/ 962526 h 1066800"/>
              <a:gd name="connsiteX44" fmla="*/ 1900989 w 3601452"/>
              <a:gd name="connsiteY44" fmla="*/ 922421 h 1066800"/>
              <a:gd name="connsiteX45" fmla="*/ 1965158 w 3601452"/>
              <a:gd name="connsiteY45" fmla="*/ 906378 h 1066800"/>
              <a:gd name="connsiteX46" fmla="*/ 2189747 w 3601452"/>
              <a:gd name="connsiteY46" fmla="*/ 882315 h 1066800"/>
              <a:gd name="connsiteX47" fmla="*/ 2245895 w 3601452"/>
              <a:gd name="connsiteY47" fmla="*/ 858252 h 1066800"/>
              <a:gd name="connsiteX48" fmla="*/ 2302042 w 3601452"/>
              <a:gd name="connsiteY48" fmla="*/ 850231 h 1066800"/>
              <a:gd name="connsiteX49" fmla="*/ 2446421 w 3601452"/>
              <a:gd name="connsiteY49" fmla="*/ 826168 h 1066800"/>
              <a:gd name="connsiteX50" fmla="*/ 2502568 w 3601452"/>
              <a:gd name="connsiteY50" fmla="*/ 810126 h 1066800"/>
              <a:gd name="connsiteX51" fmla="*/ 2606842 w 3601452"/>
              <a:gd name="connsiteY51" fmla="*/ 802105 h 1066800"/>
              <a:gd name="connsiteX52" fmla="*/ 2662989 w 3601452"/>
              <a:gd name="connsiteY52" fmla="*/ 810126 h 1066800"/>
              <a:gd name="connsiteX53" fmla="*/ 2751221 w 3601452"/>
              <a:gd name="connsiteY53" fmla="*/ 858252 h 1066800"/>
              <a:gd name="connsiteX54" fmla="*/ 2783305 w 3601452"/>
              <a:gd name="connsiteY54" fmla="*/ 890336 h 1066800"/>
              <a:gd name="connsiteX55" fmla="*/ 2807368 w 3601452"/>
              <a:gd name="connsiteY55" fmla="*/ 898357 h 1066800"/>
              <a:gd name="connsiteX56" fmla="*/ 2831431 w 3601452"/>
              <a:gd name="connsiteY56" fmla="*/ 938463 h 1066800"/>
              <a:gd name="connsiteX57" fmla="*/ 2879558 w 3601452"/>
              <a:gd name="connsiteY57" fmla="*/ 986589 h 1066800"/>
              <a:gd name="connsiteX58" fmla="*/ 2903621 w 3601452"/>
              <a:gd name="connsiteY58" fmla="*/ 1010652 h 1066800"/>
              <a:gd name="connsiteX59" fmla="*/ 2919663 w 3601452"/>
              <a:gd name="connsiteY59" fmla="*/ 1034715 h 1066800"/>
              <a:gd name="connsiteX60" fmla="*/ 2943726 w 3601452"/>
              <a:gd name="connsiteY60" fmla="*/ 1050757 h 1066800"/>
              <a:gd name="connsiteX61" fmla="*/ 2959768 w 3601452"/>
              <a:gd name="connsiteY61" fmla="*/ 1066800 h 1066800"/>
              <a:gd name="connsiteX62" fmla="*/ 3039979 w 3601452"/>
              <a:gd name="connsiteY62" fmla="*/ 1050757 h 1066800"/>
              <a:gd name="connsiteX63" fmla="*/ 3152274 w 3601452"/>
              <a:gd name="connsiteY63" fmla="*/ 986589 h 1066800"/>
              <a:gd name="connsiteX64" fmla="*/ 3224463 w 3601452"/>
              <a:gd name="connsiteY64" fmla="*/ 938463 h 1066800"/>
              <a:gd name="connsiteX65" fmla="*/ 3312695 w 3601452"/>
              <a:gd name="connsiteY65" fmla="*/ 842210 h 1066800"/>
              <a:gd name="connsiteX66" fmla="*/ 3360821 w 3601452"/>
              <a:gd name="connsiteY66" fmla="*/ 794084 h 1066800"/>
              <a:gd name="connsiteX67" fmla="*/ 3392905 w 3601452"/>
              <a:gd name="connsiteY67" fmla="*/ 770021 h 1066800"/>
              <a:gd name="connsiteX68" fmla="*/ 3457074 w 3601452"/>
              <a:gd name="connsiteY68" fmla="*/ 721894 h 1066800"/>
              <a:gd name="connsiteX69" fmla="*/ 3481137 w 3601452"/>
              <a:gd name="connsiteY69" fmla="*/ 705852 h 1066800"/>
              <a:gd name="connsiteX70" fmla="*/ 3529263 w 3601452"/>
              <a:gd name="connsiteY70" fmla="*/ 697831 h 1066800"/>
              <a:gd name="connsiteX71" fmla="*/ 3553326 w 3601452"/>
              <a:gd name="connsiteY71" fmla="*/ 689810 h 1066800"/>
              <a:gd name="connsiteX72" fmla="*/ 3593431 w 3601452"/>
              <a:gd name="connsiteY72" fmla="*/ 641684 h 1066800"/>
              <a:gd name="connsiteX73" fmla="*/ 3601452 w 3601452"/>
              <a:gd name="connsiteY73" fmla="*/ 617621 h 1066800"/>
              <a:gd name="connsiteX74" fmla="*/ 3537284 w 3601452"/>
              <a:gd name="connsiteY74" fmla="*/ 553452 h 1066800"/>
              <a:gd name="connsiteX75" fmla="*/ 3521242 w 3601452"/>
              <a:gd name="connsiteY75" fmla="*/ 529389 h 1066800"/>
              <a:gd name="connsiteX76" fmla="*/ 3457074 w 3601452"/>
              <a:gd name="connsiteY76" fmla="*/ 497305 h 1066800"/>
              <a:gd name="connsiteX77" fmla="*/ 3416968 w 3601452"/>
              <a:gd name="connsiteY77" fmla="*/ 473242 h 1066800"/>
              <a:gd name="connsiteX78" fmla="*/ 3304674 w 3601452"/>
              <a:gd name="connsiteY78" fmla="*/ 417094 h 1066800"/>
              <a:gd name="connsiteX79" fmla="*/ 3216442 w 3601452"/>
              <a:gd name="connsiteY79" fmla="*/ 360947 h 1066800"/>
              <a:gd name="connsiteX80" fmla="*/ 3192379 w 3601452"/>
              <a:gd name="connsiteY80" fmla="*/ 328863 h 1066800"/>
              <a:gd name="connsiteX81" fmla="*/ 3168316 w 3601452"/>
              <a:gd name="connsiteY81" fmla="*/ 304800 h 1066800"/>
              <a:gd name="connsiteX82" fmla="*/ 3144252 w 3601452"/>
              <a:gd name="connsiteY82" fmla="*/ 272715 h 1066800"/>
              <a:gd name="connsiteX83" fmla="*/ 3088105 w 3601452"/>
              <a:gd name="connsiteY83" fmla="*/ 184484 h 1066800"/>
              <a:gd name="connsiteX84" fmla="*/ 3056021 w 3601452"/>
              <a:gd name="connsiteY84" fmla="*/ 136357 h 1066800"/>
              <a:gd name="connsiteX85" fmla="*/ 3023937 w 3601452"/>
              <a:gd name="connsiteY85" fmla="*/ 88231 h 1066800"/>
              <a:gd name="connsiteX86" fmla="*/ 3007895 w 3601452"/>
              <a:gd name="connsiteY86" fmla="*/ 64168 h 1066800"/>
              <a:gd name="connsiteX87" fmla="*/ 2999874 w 3601452"/>
              <a:gd name="connsiteY87" fmla="*/ 0 h 1066800"/>
              <a:gd name="connsiteX88" fmla="*/ 160421 w 3601452"/>
              <a:gd name="connsiteY88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848853 w 3601452"/>
              <a:gd name="connsiteY39" fmla="*/ 477253 h 1066800"/>
              <a:gd name="connsiteX40" fmla="*/ 1572126 w 3601452"/>
              <a:gd name="connsiteY40" fmla="*/ 994610 h 1066800"/>
              <a:gd name="connsiteX41" fmla="*/ 1580147 w 3601452"/>
              <a:gd name="connsiteY41" fmla="*/ 1018673 h 1066800"/>
              <a:gd name="connsiteX42" fmla="*/ 1604210 w 3601452"/>
              <a:gd name="connsiteY42" fmla="*/ 1026694 h 1066800"/>
              <a:gd name="connsiteX43" fmla="*/ 1684421 w 3601452"/>
              <a:gd name="connsiteY43" fmla="*/ 986589 h 1066800"/>
              <a:gd name="connsiteX44" fmla="*/ 1740568 w 3601452"/>
              <a:gd name="connsiteY44" fmla="*/ 962526 h 1066800"/>
              <a:gd name="connsiteX45" fmla="*/ 1900989 w 3601452"/>
              <a:gd name="connsiteY45" fmla="*/ 922421 h 1066800"/>
              <a:gd name="connsiteX46" fmla="*/ 1965158 w 3601452"/>
              <a:gd name="connsiteY46" fmla="*/ 906378 h 1066800"/>
              <a:gd name="connsiteX47" fmla="*/ 2189747 w 3601452"/>
              <a:gd name="connsiteY47" fmla="*/ 882315 h 1066800"/>
              <a:gd name="connsiteX48" fmla="*/ 2245895 w 3601452"/>
              <a:gd name="connsiteY48" fmla="*/ 858252 h 1066800"/>
              <a:gd name="connsiteX49" fmla="*/ 2302042 w 3601452"/>
              <a:gd name="connsiteY49" fmla="*/ 850231 h 1066800"/>
              <a:gd name="connsiteX50" fmla="*/ 2446421 w 3601452"/>
              <a:gd name="connsiteY50" fmla="*/ 826168 h 1066800"/>
              <a:gd name="connsiteX51" fmla="*/ 2502568 w 3601452"/>
              <a:gd name="connsiteY51" fmla="*/ 810126 h 1066800"/>
              <a:gd name="connsiteX52" fmla="*/ 2606842 w 3601452"/>
              <a:gd name="connsiteY52" fmla="*/ 802105 h 1066800"/>
              <a:gd name="connsiteX53" fmla="*/ 2662989 w 3601452"/>
              <a:gd name="connsiteY53" fmla="*/ 810126 h 1066800"/>
              <a:gd name="connsiteX54" fmla="*/ 2751221 w 3601452"/>
              <a:gd name="connsiteY54" fmla="*/ 858252 h 1066800"/>
              <a:gd name="connsiteX55" fmla="*/ 2783305 w 3601452"/>
              <a:gd name="connsiteY55" fmla="*/ 890336 h 1066800"/>
              <a:gd name="connsiteX56" fmla="*/ 2807368 w 3601452"/>
              <a:gd name="connsiteY56" fmla="*/ 898357 h 1066800"/>
              <a:gd name="connsiteX57" fmla="*/ 2831431 w 3601452"/>
              <a:gd name="connsiteY57" fmla="*/ 938463 h 1066800"/>
              <a:gd name="connsiteX58" fmla="*/ 2879558 w 3601452"/>
              <a:gd name="connsiteY58" fmla="*/ 986589 h 1066800"/>
              <a:gd name="connsiteX59" fmla="*/ 2903621 w 3601452"/>
              <a:gd name="connsiteY59" fmla="*/ 1010652 h 1066800"/>
              <a:gd name="connsiteX60" fmla="*/ 2919663 w 3601452"/>
              <a:gd name="connsiteY60" fmla="*/ 1034715 h 1066800"/>
              <a:gd name="connsiteX61" fmla="*/ 2943726 w 3601452"/>
              <a:gd name="connsiteY61" fmla="*/ 1050757 h 1066800"/>
              <a:gd name="connsiteX62" fmla="*/ 2959768 w 3601452"/>
              <a:gd name="connsiteY62" fmla="*/ 1066800 h 1066800"/>
              <a:gd name="connsiteX63" fmla="*/ 3039979 w 3601452"/>
              <a:gd name="connsiteY63" fmla="*/ 1050757 h 1066800"/>
              <a:gd name="connsiteX64" fmla="*/ 3152274 w 3601452"/>
              <a:gd name="connsiteY64" fmla="*/ 986589 h 1066800"/>
              <a:gd name="connsiteX65" fmla="*/ 3224463 w 3601452"/>
              <a:gd name="connsiteY65" fmla="*/ 938463 h 1066800"/>
              <a:gd name="connsiteX66" fmla="*/ 3312695 w 3601452"/>
              <a:gd name="connsiteY66" fmla="*/ 842210 h 1066800"/>
              <a:gd name="connsiteX67" fmla="*/ 3360821 w 3601452"/>
              <a:gd name="connsiteY67" fmla="*/ 794084 h 1066800"/>
              <a:gd name="connsiteX68" fmla="*/ 3392905 w 3601452"/>
              <a:gd name="connsiteY68" fmla="*/ 770021 h 1066800"/>
              <a:gd name="connsiteX69" fmla="*/ 3457074 w 3601452"/>
              <a:gd name="connsiteY69" fmla="*/ 721894 h 1066800"/>
              <a:gd name="connsiteX70" fmla="*/ 3481137 w 3601452"/>
              <a:gd name="connsiteY70" fmla="*/ 705852 h 1066800"/>
              <a:gd name="connsiteX71" fmla="*/ 3529263 w 3601452"/>
              <a:gd name="connsiteY71" fmla="*/ 697831 h 1066800"/>
              <a:gd name="connsiteX72" fmla="*/ 3553326 w 3601452"/>
              <a:gd name="connsiteY72" fmla="*/ 689810 h 1066800"/>
              <a:gd name="connsiteX73" fmla="*/ 3593431 w 3601452"/>
              <a:gd name="connsiteY73" fmla="*/ 641684 h 1066800"/>
              <a:gd name="connsiteX74" fmla="*/ 3601452 w 3601452"/>
              <a:gd name="connsiteY74" fmla="*/ 617621 h 1066800"/>
              <a:gd name="connsiteX75" fmla="*/ 3537284 w 3601452"/>
              <a:gd name="connsiteY75" fmla="*/ 553452 h 1066800"/>
              <a:gd name="connsiteX76" fmla="*/ 3521242 w 3601452"/>
              <a:gd name="connsiteY76" fmla="*/ 529389 h 1066800"/>
              <a:gd name="connsiteX77" fmla="*/ 3457074 w 3601452"/>
              <a:gd name="connsiteY77" fmla="*/ 497305 h 1066800"/>
              <a:gd name="connsiteX78" fmla="*/ 3416968 w 3601452"/>
              <a:gd name="connsiteY78" fmla="*/ 473242 h 1066800"/>
              <a:gd name="connsiteX79" fmla="*/ 3304674 w 3601452"/>
              <a:gd name="connsiteY79" fmla="*/ 417094 h 1066800"/>
              <a:gd name="connsiteX80" fmla="*/ 3216442 w 3601452"/>
              <a:gd name="connsiteY80" fmla="*/ 360947 h 1066800"/>
              <a:gd name="connsiteX81" fmla="*/ 3192379 w 3601452"/>
              <a:gd name="connsiteY81" fmla="*/ 328863 h 1066800"/>
              <a:gd name="connsiteX82" fmla="*/ 3168316 w 3601452"/>
              <a:gd name="connsiteY82" fmla="*/ 304800 h 1066800"/>
              <a:gd name="connsiteX83" fmla="*/ 3144252 w 3601452"/>
              <a:gd name="connsiteY83" fmla="*/ 272715 h 1066800"/>
              <a:gd name="connsiteX84" fmla="*/ 3088105 w 3601452"/>
              <a:gd name="connsiteY84" fmla="*/ 184484 h 1066800"/>
              <a:gd name="connsiteX85" fmla="*/ 3056021 w 3601452"/>
              <a:gd name="connsiteY85" fmla="*/ 136357 h 1066800"/>
              <a:gd name="connsiteX86" fmla="*/ 3023937 w 3601452"/>
              <a:gd name="connsiteY86" fmla="*/ 88231 h 1066800"/>
              <a:gd name="connsiteX87" fmla="*/ 3007895 w 3601452"/>
              <a:gd name="connsiteY87" fmla="*/ 64168 h 1066800"/>
              <a:gd name="connsiteX88" fmla="*/ 2999874 w 3601452"/>
              <a:gd name="connsiteY88" fmla="*/ 0 h 1066800"/>
              <a:gd name="connsiteX89" fmla="*/ 160421 w 3601452"/>
              <a:gd name="connsiteY89" fmla="*/ 8021 h 1066800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848853 w 3601452"/>
              <a:gd name="connsiteY39" fmla="*/ 477253 h 1066800"/>
              <a:gd name="connsiteX40" fmla="*/ 1572126 w 3601452"/>
              <a:gd name="connsiteY40" fmla="*/ 994610 h 1066800"/>
              <a:gd name="connsiteX41" fmla="*/ 1580147 w 3601452"/>
              <a:gd name="connsiteY41" fmla="*/ 1018673 h 1066800"/>
              <a:gd name="connsiteX42" fmla="*/ 1604210 w 3601452"/>
              <a:gd name="connsiteY42" fmla="*/ 1026694 h 1066800"/>
              <a:gd name="connsiteX43" fmla="*/ 1684421 w 3601452"/>
              <a:gd name="connsiteY43" fmla="*/ 986589 h 1066800"/>
              <a:gd name="connsiteX44" fmla="*/ 1740568 w 3601452"/>
              <a:gd name="connsiteY44" fmla="*/ 962526 h 1066800"/>
              <a:gd name="connsiteX45" fmla="*/ 1900989 w 3601452"/>
              <a:gd name="connsiteY45" fmla="*/ 922421 h 1066800"/>
              <a:gd name="connsiteX46" fmla="*/ 1965158 w 3601452"/>
              <a:gd name="connsiteY46" fmla="*/ 906378 h 1066800"/>
              <a:gd name="connsiteX47" fmla="*/ 2189747 w 3601452"/>
              <a:gd name="connsiteY47" fmla="*/ 882315 h 1066800"/>
              <a:gd name="connsiteX48" fmla="*/ 2245895 w 3601452"/>
              <a:gd name="connsiteY48" fmla="*/ 858252 h 1066800"/>
              <a:gd name="connsiteX49" fmla="*/ 2302042 w 3601452"/>
              <a:gd name="connsiteY49" fmla="*/ 850231 h 1066800"/>
              <a:gd name="connsiteX50" fmla="*/ 2446421 w 3601452"/>
              <a:gd name="connsiteY50" fmla="*/ 826168 h 1066800"/>
              <a:gd name="connsiteX51" fmla="*/ 2502568 w 3601452"/>
              <a:gd name="connsiteY51" fmla="*/ 810126 h 1066800"/>
              <a:gd name="connsiteX52" fmla="*/ 2606842 w 3601452"/>
              <a:gd name="connsiteY52" fmla="*/ 802105 h 1066800"/>
              <a:gd name="connsiteX53" fmla="*/ 2662989 w 3601452"/>
              <a:gd name="connsiteY53" fmla="*/ 810126 h 1066800"/>
              <a:gd name="connsiteX54" fmla="*/ 2751221 w 3601452"/>
              <a:gd name="connsiteY54" fmla="*/ 858252 h 1066800"/>
              <a:gd name="connsiteX55" fmla="*/ 2783305 w 3601452"/>
              <a:gd name="connsiteY55" fmla="*/ 890336 h 1066800"/>
              <a:gd name="connsiteX56" fmla="*/ 2807368 w 3601452"/>
              <a:gd name="connsiteY56" fmla="*/ 898357 h 1066800"/>
              <a:gd name="connsiteX57" fmla="*/ 2831431 w 3601452"/>
              <a:gd name="connsiteY57" fmla="*/ 938463 h 1066800"/>
              <a:gd name="connsiteX58" fmla="*/ 2879558 w 3601452"/>
              <a:gd name="connsiteY58" fmla="*/ 986589 h 1066800"/>
              <a:gd name="connsiteX59" fmla="*/ 2903621 w 3601452"/>
              <a:gd name="connsiteY59" fmla="*/ 1010652 h 1066800"/>
              <a:gd name="connsiteX60" fmla="*/ 2919663 w 3601452"/>
              <a:gd name="connsiteY60" fmla="*/ 1034715 h 1066800"/>
              <a:gd name="connsiteX61" fmla="*/ 2943726 w 3601452"/>
              <a:gd name="connsiteY61" fmla="*/ 1050757 h 1066800"/>
              <a:gd name="connsiteX62" fmla="*/ 2959768 w 3601452"/>
              <a:gd name="connsiteY62" fmla="*/ 1066800 h 1066800"/>
              <a:gd name="connsiteX63" fmla="*/ 3039979 w 3601452"/>
              <a:gd name="connsiteY63" fmla="*/ 1050757 h 1066800"/>
              <a:gd name="connsiteX64" fmla="*/ 3152274 w 3601452"/>
              <a:gd name="connsiteY64" fmla="*/ 986589 h 1066800"/>
              <a:gd name="connsiteX65" fmla="*/ 3224463 w 3601452"/>
              <a:gd name="connsiteY65" fmla="*/ 938463 h 1066800"/>
              <a:gd name="connsiteX66" fmla="*/ 3312695 w 3601452"/>
              <a:gd name="connsiteY66" fmla="*/ 842210 h 1066800"/>
              <a:gd name="connsiteX67" fmla="*/ 3360821 w 3601452"/>
              <a:gd name="connsiteY67" fmla="*/ 794084 h 1066800"/>
              <a:gd name="connsiteX68" fmla="*/ 3392905 w 3601452"/>
              <a:gd name="connsiteY68" fmla="*/ 770021 h 1066800"/>
              <a:gd name="connsiteX69" fmla="*/ 3457074 w 3601452"/>
              <a:gd name="connsiteY69" fmla="*/ 721894 h 1066800"/>
              <a:gd name="connsiteX70" fmla="*/ 3481137 w 3601452"/>
              <a:gd name="connsiteY70" fmla="*/ 705852 h 1066800"/>
              <a:gd name="connsiteX71" fmla="*/ 3529263 w 3601452"/>
              <a:gd name="connsiteY71" fmla="*/ 697831 h 1066800"/>
              <a:gd name="connsiteX72" fmla="*/ 3553326 w 3601452"/>
              <a:gd name="connsiteY72" fmla="*/ 689810 h 1066800"/>
              <a:gd name="connsiteX73" fmla="*/ 3593431 w 3601452"/>
              <a:gd name="connsiteY73" fmla="*/ 641684 h 1066800"/>
              <a:gd name="connsiteX74" fmla="*/ 3601452 w 3601452"/>
              <a:gd name="connsiteY74" fmla="*/ 617621 h 1066800"/>
              <a:gd name="connsiteX75" fmla="*/ 3537284 w 3601452"/>
              <a:gd name="connsiteY75" fmla="*/ 553452 h 1066800"/>
              <a:gd name="connsiteX76" fmla="*/ 3521242 w 3601452"/>
              <a:gd name="connsiteY76" fmla="*/ 529389 h 1066800"/>
              <a:gd name="connsiteX77" fmla="*/ 3457074 w 3601452"/>
              <a:gd name="connsiteY77" fmla="*/ 497305 h 1066800"/>
              <a:gd name="connsiteX78" fmla="*/ 3416968 w 3601452"/>
              <a:gd name="connsiteY78" fmla="*/ 473242 h 1066800"/>
              <a:gd name="connsiteX79" fmla="*/ 3304674 w 3601452"/>
              <a:gd name="connsiteY79" fmla="*/ 417094 h 1066800"/>
              <a:gd name="connsiteX80" fmla="*/ 3216442 w 3601452"/>
              <a:gd name="connsiteY80" fmla="*/ 360947 h 1066800"/>
              <a:gd name="connsiteX81" fmla="*/ 3192379 w 3601452"/>
              <a:gd name="connsiteY81" fmla="*/ 328863 h 1066800"/>
              <a:gd name="connsiteX82" fmla="*/ 3168316 w 3601452"/>
              <a:gd name="connsiteY82" fmla="*/ 304800 h 1066800"/>
              <a:gd name="connsiteX83" fmla="*/ 3144252 w 3601452"/>
              <a:gd name="connsiteY83" fmla="*/ 272715 h 1066800"/>
              <a:gd name="connsiteX84" fmla="*/ 3088105 w 3601452"/>
              <a:gd name="connsiteY84" fmla="*/ 184484 h 1066800"/>
              <a:gd name="connsiteX85" fmla="*/ 3056021 w 3601452"/>
              <a:gd name="connsiteY85" fmla="*/ 136357 h 1066800"/>
              <a:gd name="connsiteX86" fmla="*/ 3023937 w 3601452"/>
              <a:gd name="connsiteY86" fmla="*/ 88231 h 1066800"/>
              <a:gd name="connsiteX87" fmla="*/ 3007895 w 3601452"/>
              <a:gd name="connsiteY87" fmla="*/ 64168 h 1066800"/>
              <a:gd name="connsiteX88" fmla="*/ 2999874 w 3601452"/>
              <a:gd name="connsiteY88" fmla="*/ 0 h 1066800"/>
              <a:gd name="connsiteX89" fmla="*/ 160421 w 3601452"/>
              <a:gd name="connsiteY89" fmla="*/ 8021 h 1066800"/>
              <a:gd name="connsiteX0" fmla="*/ 160421 w 3601452"/>
              <a:gd name="connsiteY0" fmla="*/ 8021 h 1492583"/>
              <a:gd name="connsiteX1" fmla="*/ 152400 w 3601452"/>
              <a:gd name="connsiteY1" fmla="*/ 32084 h 1492583"/>
              <a:gd name="connsiteX2" fmla="*/ 144379 w 3601452"/>
              <a:gd name="connsiteY2" fmla="*/ 64168 h 1492583"/>
              <a:gd name="connsiteX3" fmla="*/ 128337 w 3601452"/>
              <a:gd name="connsiteY3" fmla="*/ 88231 h 1492583"/>
              <a:gd name="connsiteX4" fmla="*/ 112295 w 3601452"/>
              <a:gd name="connsiteY4" fmla="*/ 144378 h 1492583"/>
              <a:gd name="connsiteX5" fmla="*/ 136358 w 3601452"/>
              <a:gd name="connsiteY5" fmla="*/ 192505 h 1492583"/>
              <a:gd name="connsiteX6" fmla="*/ 128337 w 3601452"/>
              <a:gd name="connsiteY6" fmla="*/ 224589 h 1492583"/>
              <a:gd name="connsiteX7" fmla="*/ 112295 w 3601452"/>
              <a:gd name="connsiteY7" fmla="*/ 248652 h 1492583"/>
              <a:gd name="connsiteX8" fmla="*/ 72189 w 3601452"/>
              <a:gd name="connsiteY8" fmla="*/ 328863 h 1492583"/>
              <a:gd name="connsiteX9" fmla="*/ 48126 w 3601452"/>
              <a:gd name="connsiteY9" fmla="*/ 368968 h 1492583"/>
              <a:gd name="connsiteX10" fmla="*/ 32084 w 3601452"/>
              <a:gd name="connsiteY10" fmla="*/ 393031 h 1492583"/>
              <a:gd name="connsiteX11" fmla="*/ 0 w 3601452"/>
              <a:gd name="connsiteY11" fmla="*/ 417094 h 1492583"/>
              <a:gd name="connsiteX12" fmla="*/ 8021 w 3601452"/>
              <a:gd name="connsiteY12" fmla="*/ 449178 h 1492583"/>
              <a:gd name="connsiteX13" fmla="*/ 24063 w 3601452"/>
              <a:gd name="connsiteY13" fmla="*/ 497305 h 1492583"/>
              <a:gd name="connsiteX14" fmla="*/ 40105 w 3601452"/>
              <a:gd name="connsiteY14" fmla="*/ 553452 h 1492583"/>
              <a:gd name="connsiteX15" fmla="*/ 56147 w 3601452"/>
              <a:gd name="connsiteY15" fmla="*/ 577515 h 1492583"/>
              <a:gd name="connsiteX16" fmla="*/ 72189 w 3601452"/>
              <a:gd name="connsiteY16" fmla="*/ 641684 h 1492583"/>
              <a:gd name="connsiteX17" fmla="*/ 88231 w 3601452"/>
              <a:gd name="connsiteY17" fmla="*/ 673768 h 1492583"/>
              <a:gd name="connsiteX18" fmla="*/ 120316 w 3601452"/>
              <a:gd name="connsiteY18" fmla="*/ 786063 h 1492583"/>
              <a:gd name="connsiteX19" fmla="*/ 152400 w 3601452"/>
              <a:gd name="connsiteY19" fmla="*/ 890336 h 1492583"/>
              <a:gd name="connsiteX20" fmla="*/ 248652 w 3601452"/>
              <a:gd name="connsiteY20" fmla="*/ 970547 h 1492583"/>
              <a:gd name="connsiteX21" fmla="*/ 280737 w 3601452"/>
              <a:gd name="connsiteY21" fmla="*/ 1002631 h 1492583"/>
              <a:gd name="connsiteX22" fmla="*/ 336884 w 3601452"/>
              <a:gd name="connsiteY22" fmla="*/ 1018673 h 1492583"/>
              <a:gd name="connsiteX23" fmla="*/ 360947 w 3601452"/>
              <a:gd name="connsiteY23" fmla="*/ 1026694 h 1492583"/>
              <a:gd name="connsiteX24" fmla="*/ 401052 w 3601452"/>
              <a:gd name="connsiteY24" fmla="*/ 1018673 h 1492583"/>
              <a:gd name="connsiteX25" fmla="*/ 633663 w 3601452"/>
              <a:gd name="connsiteY25" fmla="*/ 994610 h 1492583"/>
              <a:gd name="connsiteX26" fmla="*/ 721895 w 3601452"/>
              <a:gd name="connsiteY26" fmla="*/ 922421 h 1492583"/>
              <a:gd name="connsiteX27" fmla="*/ 753979 w 3601452"/>
              <a:gd name="connsiteY27" fmla="*/ 938463 h 1492583"/>
              <a:gd name="connsiteX28" fmla="*/ 770021 w 3601452"/>
              <a:gd name="connsiteY28" fmla="*/ 962526 h 1492583"/>
              <a:gd name="connsiteX29" fmla="*/ 850231 w 3601452"/>
              <a:gd name="connsiteY29" fmla="*/ 1002631 h 1492583"/>
              <a:gd name="connsiteX30" fmla="*/ 954505 w 3601452"/>
              <a:gd name="connsiteY30" fmla="*/ 986589 h 1492583"/>
              <a:gd name="connsiteX31" fmla="*/ 1187116 w 3601452"/>
              <a:gd name="connsiteY31" fmla="*/ 858252 h 1492583"/>
              <a:gd name="connsiteX32" fmla="*/ 1235242 w 3601452"/>
              <a:gd name="connsiteY32" fmla="*/ 818147 h 1492583"/>
              <a:gd name="connsiteX33" fmla="*/ 1307431 w 3601452"/>
              <a:gd name="connsiteY33" fmla="*/ 786063 h 1492583"/>
              <a:gd name="connsiteX34" fmla="*/ 1387642 w 3601452"/>
              <a:gd name="connsiteY34" fmla="*/ 729915 h 1492583"/>
              <a:gd name="connsiteX35" fmla="*/ 1411705 w 3601452"/>
              <a:gd name="connsiteY35" fmla="*/ 713873 h 1492583"/>
              <a:gd name="connsiteX36" fmla="*/ 1467852 w 3601452"/>
              <a:gd name="connsiteY36" fmla="*/ 818147 h 1492583"/>
              <a:gd name="connsiteX37" fmla="*/ 1483895 w 3601452"/>
              <a:gd name="connsiteY37" fmla="*/ 858252 h 1492583"/>
              <a:gd name="connsiteX38" fmla="*/ 1616242 w 3601452"/>
              <a:gd name="connsiteY38" fmla="*/ 778042 h 1492583"/>
              <a:gd name="connsiteX39" fmla="*/ 1848853 w 3601452"/>
              <a:gd name="connsiteY39" fmla="*/ 477253 h 1492583"/>
              <a:gd name="connsiteX40" fmla="*/ 1572126 w 3601452"/>
              <a:gd name="connsiteY40" fmla="*/ 994610 h 1492583"/>
              <a:gd name="connsiteX41" fmla="*/ 1580147 w 3601452"/>
              <a:gd name="connsiteY41" fmla="*/ 1018673 h 1492583"/>
              <a:gd name="connsiteX42" fmla="*/ 1604210 w 3601452"/>
              <a:gd name="connsiteY42" fmla="*/ 1026694 h 1492583"/>
              <a:gd name="connsiteX43" fmla="*/ 1684421 w 3601452"/>
              <a:gd name="connsiteY43" fmla="*/ 986589 h 1492583"/>
              <a:gd name="connsiteX44" fmla="*/ 1740568 w 3601452"/>
              <a:gd name="connsiteY44" fmla="*/ 962526 h 1492583"/>
              <a:gd name="connsiteX45" fmla="*/ 1900989 w 3601452"/>
              <a:gd name="connsiteY45" fmla="*/ 922421 h 1492583"/>
              <a:gd name="connsiteX46" fmla="*/ 1965158 w 3601452"/>
              <a:gd name="connsiteY46" fmla="*/ 906378 h 1492583"/>
              <a:gd name="connsiteX47" fmla="*/ 2189747 w 3601452"/>
              <a:gd name="connsiteY47" fmla="*/ 882315 h 1492583"/>
              <a:gd name="connsiteX48" fmla="*/ 2245895 w 3601452"/>
              <a:gd name="connsiteY48" fmla="*/ 858252 h 1492583"/>
              <a:gd name="connsiteX49" fmla="*/ 2302042 w 3601452"/>
              <a:gd name="connsiteY49" fmla="*/ 850231 h 1492583"/>
              <a:gd name="connsiteX50" fmla="*/ 2446421 w 3601452"/>
              <a:gd name="connsiteY50" fmla="*/ 826168 h 1492583"/>
              <a:gd name="connsiteX51" fmla="*/ 2502568 w 3601452"/>
              <a:gd name="connsiteY51" fmla="*/ 810126 h 1492583"/>
              <a:gd name="connsiteX52" fmla="*/ 2606842 w 3601452"/>
              <a:gd name="connsiteY52" fmla="*/ 802105 h 1492583"/>
              <a:gd name="connsiteX53" fmla="*/ 2662989 w 3601452"/>
              <a:gd name="connsiteY53" fmla="*/ 810126 h 1492583"/>
              <a:gd name="connsiteX54" fmla="*/ 2751221 w 3601452"/>
              <a:gd name="connsiteY54" fmla="*/ 858252 h 1492583"/>
              <a:gd name="connsiteX55" fmla="*/ 2783305 w 3601452"/>
              <a:gd name="connsiteY55" fmla="*/ 890336 h 1492583"/>
              <a:gd name="connsiteX56" fmla="*/ 2807368 w 3601452"/>
              <a:gd name="connsiteY56" fmla="*/ 898357 h 1492583"/>
              <a:gd name="connsiteX57" fmla="*/ 2831431 w 3601452"/>
              <a:gd name="connsiteY57" fmla="*/ 938463 h 1492583"/>
              <a:gd name="connsiteX58" fmla="*/ 2879558 w 3601452"/>
              <a:gd name="connsiteY58" fmla="*/ 986589 h 1492583"/>
              <a:gd name="connsiteX59" fmla="*/ 2903621 w 3601452"/>
              <a:gd name="connsiteY59" fmla="*/ 1010652 h 1492583"/>
              <a:gd name="connsiteX60" fmla="*/ 2919663 w 3601452"/>
              <a:gd name="connsiteY60" fmla="*/ 1034715 h 1492583"/>
              <a:gd name="connsiteX61" fmla="*/ 2943726 w 3601452"/>
              <a:gd name="connsiteY61" fmla="*/ 1050757 h 1492583"/>
              <a:gd name="connsiteX62" fmla="*/ 2959768 w 3601452"/>
              <a:gd name="connsiteY62" fmla="*/ 1066800 h 1492583"/>
              <a:gd name="connsiteX63" fmla="*/ 3039979 w 3601452"/>
              <a:gd name="connsiteY63" fmla="*/ 1050757 h 1492583"/>
              <a:gd name="connsiteX64" fmla="*/ 3152274 w 3601452"/>
              <a:gd name="connsiteY64" fmla="*/ 986589 h 1492583"/>
              <a:gd name="connsiteX65" fmla="*/ 3224463 w 3601452"/>
              <a:gd name="connsiteY65" fmla="*/ 938463 h 1492583"/>
              <a:gd name="connsiteX66" fmla="*/ 3312695 w 3601452"/>
              <a:gd name="connsiteY66" fmla="*/ 842210 h 1492583"/>
              <a:gd name="connsiteX67" fmla="*/ 3360821 w 3601452"/>
              <a:gd name="connsiteY67" fmla="*/ 794084 h 1492583"/>
              <a:gd name="connsiteX68" fmla="*/ 3392905 w 3601452"/>
              <a:gd name="connsiteY68" fmla="*/ 770021 h 1492583"/>
              <a:gd name="connsiteX69" fmla="*/ 3457074 w 3601452"/>
              <a:gd name="connsiteY69" fmla="*/ 721894 h 1492583"/>
              <a:gd name="connsiteX70" fmla="*/ 3481137 w 3601452"/>
              <a:gd name="connsiteY70" fmla="*/ 705852 h 1492583"/>
              <a:gd name="connsiteX71" fmla="*/ 3529263 w 3601452"/>
              <a:gd name="connsiteY71" fmla="*/ 697831 h 1492583"/>
              <a:gd name="connsiteX72" fmla="*/ 3553326 w 3601452"/>
              <a:gd name="connsiteY72" fmla="*/ 689810 h 1492583"/>
              <a:gd name="connsiteX73" fmla="*/ 3593431 w 3601452"/>
              <a:gd name="connsiteY73" fmla="*/ 641684 h 1492583"/>
              <a:gd name="connsiteX74" fmla="*/ 3601452 w 3601452"/>
              <a:gd name="connsiteY74" fmla="*/ 617621 h 1492583"/>
              <a:gd name="connsiteX75" fmla="*/ 3537284 w 3601452"/>
              <a:gd name="connsiteY75" fmla="*/ 553452 h 1492583"/>
              <a:gd name="connsiteX76" fmla="*/ 3521242 w 3601452"/>
              <a:gd name="connsiteY76" fmla="*/ 529389 h 1492583"/>
              <a:gd name="connsiteX77" fmla="*/ 3457074 w 3601452"/>
              <a:gd name="connsiteY77" fmla="*/ 497305 h 1492583"/>
              <a:gd name="connsiteX78" fmla="*/ 3416968 w 3601452"/>
              <a:gd name="connsiteY78" fmla="*/ 473242 h 1492583"/>
              <a:gd name="connsiteX79" fmla="*/ 3304674 w 3601452"/>
              <a:gd name="connsiteY79" fmla="*/ 417094 h 1492583"/>
              <a:gd name="connsiteX80" fmla="*/ 3216442 w 3601452"/>
              <a:gd name="connsiteY80" fmla="*/ 360947 h 1492583"/>
              <a:gd name="connsiteX81" fmla="*/ 3192379 w 3601452"/>
              <a:gd name="connsiteY81" fmla="*/ 328863 h 1492583"/>
              <a:gd name="connsiteX82" fmla="*/ 3168316 w 3601452"/>
              <a:gd name="connsiteY82" fmla="*/ 304800 h 1492583"/>
              <a:gd name="connsiteX83" fmla="*/ 3144252 w 3601452"/>
              <a:gd name="connsiteY83" fmla="*/ 272715 h 1492583"/>
              <a:gd name="connsiteX84" fmla="*/ 3088105 w 3601452"/>
              <a:gd name="connsiteY84" fmla="*/ 184484 h 1492583"/>
              <a:gd name="connsiteX85" fmla="*/ 3056021 w 3601452"/>
              <a:gd name="connsiteY85" fmla="*/ 136357 h 1492583"/>
              <a:gd name="connsiteX86" fmla="*/ 3023937 w 3601452"/>
              <a:gd name="connsiteY86" fmla="*/ 88231 h 1492583"/>
              <a:gd name="connsiteX87" fmla="*/ 3007895 w 3601452"/>
              <a:gd name="connsiteY87" fmla="*/ 64168 h 1492583"/>
              <a:gd name="connsiteX88" fmla="*/ 2999874 w 3601452"/>
              <a:gd name="connsiteY88" fmla="*/ 0 h 1492583"/>
              <a:gd name="connsiteX89" fmla="*/ 160421 w 3601452"/>
              <a:gd name="connsiteY89" fmla="*/ 8021 h 1492583"/>
              <a:gd name="connsiteX0" fmla="*/ 160421 w 3601452"/>
              <a:gd name="connsiteY0" fmla="*/ 8021 h 1634252"/>
              <a:gd name="connsiteX1" fmla="*/ 152400 w 3601452"/>
              <a:gd name="connsiteY1" fmla="*/ 32084 h 1634252"/>
              <a:gd name="connsiteX2" fmla="*/ 144379 w 3601452"/>
              <a:gd name="connsiteY2" fmla="*/ 64168 h 1634252"/>
              <a:gd name="connsiteX3" fmla="*/ 128337 w 3601452"/>
              <a:gd name="connsiteY3" fmla="*/ 88231 h 1634252"/>
              <a:gd name="connsiteX4" fmla="*/ 112295 w 3601452"/>
              <a:gd name="connsiteY4" fmla="*/ 144378 h 1634252"/>
              <a:gd name="connsiteX5" fmla="*/ 136358 w 3601452"/>
              <a:gd name="connsiteY5" fmla="*/ 192505 h 1634252"/>
              <a:gd name="connsiteX6" fmla="*/ 128337 w 3601452"/>
              <a:gd name="connsiteY6" fmla="*/ 224589 h 1634252"/>
              <a:gd name="connsiteX7" fmla="*/ 112295 w 3601452"/>
              <a:gd name="connsiteY7" fmla="*/ 248652 h 1634252"/>
              <a:gd name="connsiteX8" fmla="*/ 72189 w 3601452"/>
              <a:gd name="connsiteY8" fmla="*/ 328863 h 1634252"/>
              <a:gd name="connsiteX9" fmla="*/ 48126 w 3601452"/>
              <a:gd name="connsiteY9" fmla="*/ 368968 h 1634252"/>
              <a:gd name="connsiteX10" fmla="*/ 32084 w 3601452"/>
              <a:gd name="connsiteY10" fmla="*/ 393031 h 1634252"/>
              <a:gd name="connsiteX11" fmla="*/ 0 w 3601452"/>
              <a:gd name="connsiteY11" fmla="*/ 417094 h 1634252"/>
              <a:gd name="connsiteX12" fmla="*/ 8021 w 3601452"/>
              <a:gd name="connsiteY12" fmla="*/ 449178 h 1634252"/>
              <a:gd name="connsiteX13" fmla="*/ 24063 w 3601452"/>
              <a:gd name="connsiteY13" fmla="*/ 497305 h 1634252"/>
              <a:gd name="connsiteX14" fmla="*/ 40105 w 3601452"/>
              <a:gd name="connsiteY14" fmla="*/ 553452 h 1634252"/>
              <a:gd name="connsiteX15" fmla="*/ 56147 w 3601452"/>
              <a:gd name="connsiteY15" fmla="*/ 577515 h 1634252"/>
              <a:gd name="connsiteX16" fmla="*/ 72189 w 3601452"/>
              <a:gd name="connsiteY16" fmla="*/ 641684 h 1634252"/>
              <a:gd name="connsiteX17" fmla="*/ 88231 w 3601452"/>
              <a:gd name="connsiteY17" fmla="*/ 673768 h 1634252"/>
              <a:gd name="connsiteX18" fmla="*/ 120316 w 3601452"/>
              <a:gd name="connsiteY18" fmla="*/ 786063 h 1634252"/>
              <a:gd name="connsiteX19" fmla="*/ 152400 w 3601452"/>
              <a:gd name="connsiteY19" fmla="*/ 890336 h 1634252"/>
              <a:gd name="connsiteX20" fmla="*/ 248652 w 3601452"/>
              <a:gd name="connsiteY20" fmla="*/ 970547 h 1634252"/>
              <a:gd name="connsiteX21" fmla="*/ 280737 w 3601452"/>
              <a:gd name="connsiteY21" fmla="*/ 1002631 h 1634252"/>
              <a:gd name="connsiteX22" fmla="*/ 336884 w 3601452"/>
              <a:gd name="connsiteY22" fmla="*/ 1018673 h 1634252"/>
              <a:gd name="connsiteX23" fmla="*/ 360947 w 3601452"/>
              <a:gd name="connsiteY23" fmla="*/ 1026694 h 1634252"/>
              <a:gd name="connsiteX24" fmla="*/ 401052 w 3601452"/>
              <a:gd name="connsiteY24" fmla="*/ 1018673 h 1634252"/>
              <a:gd name="connsiteX25" fmla="*/ 633663 w 3601452"/>
              <a:gd name="connsiteY25" fmla="*/ 994610 h 1634252"/>
              <a:gd name="connsiteX26" fmla="*/ 721895 w 3601452"/>
              <a:gd name="connsiteY26" fmla="*/ 922421 h 1634252"/>
              <a:gd name="connsiteX27" fmla="*/ 753979 w 3601452"/>
              <a:gd name="connsiteY27" fmla="*/ 938463 h 1634252"/>
              <a:gd name="connsiteX28" fmla="*/ 770021 w 3601452"/>
              <a:gd name="connsiteY28" fmla="*/ 962526 h 1634252"/>
              <a:gd name="connsiteX29" fmla="*/ 850231 w 3601452"/>
              <a:gd name="connsiteY29" fmla="*/ 1002631 h 1634252"/>
              <a:gd name="connsiteX30" fmla="*/ 954505 w 3601452"/>
              <a:gd name="connsiteY30" fmla="*/ 986589 h 1634252"/>
              <a:gd name="connsiteX31" fmla="*/ 1187116 w 3601452"/>
              <a:gd name="connsiteY31" fmla="*/ 858252 h 1634252"/>
              <a:gd name="connsiteX32" fmla="*/ 1235242 w 3601452"/>
              <a:gd name="connsiteY32" fmla="*/ 818147 h 1634252"/>
              <a:gd name="connsiteX33" fmla="*/ 1307431 w 3601452"/>
              <a:gd name="connsiteY33" fmla="*/ 786063 h 1634252"/>
              <a:gd name="connsiteX34" fmla="*/ 1387642 w 3601452"/>
              <a:gd name="connsiteY34" fmla="*/ 729915 h 1634252"/>
              <a:gd name="connsiteX35" fmla="*/ 1411705 w 3601452"/>
              <a:gd name="connsiteY35" fmla="*/ 713873 h 1634252"/>
              <a:gd name="connsiteX36" fmla="*/ 1467852 w 3601452"/>
              <a:gd name="connsiteY36" fmla="*/ 818147 h 1634252"/>
              <a:gd name="connsiteX37" fmla="*/ 1483895 w 3601452"/>
              <a:gd name="connsiteY37" fmla="*/ 858252 h 1634252"/>
              <a:gd name="connsiteX38" fmla="*/ 1616242 w 3601452"/>
              <a:gd name="connsiteY38" fmla="*/ 778042 h 1634252"/>
              <a:gd name="connsiteX39" fmla="*/ 1848853 w 3601452"/>
              <a:gd name="connsiteY39" fmla="*/ 477253 h 1634252"/>
              <a:gd name="connsiteX40" fmla="*/ 1572126 w 3601452"/>
              <a:gd name="connsiteY40" fmla="*/ 994610 h 1634252"/>
              <a:gd name="connsiteX41" fmla="*/ 741947 w 3601452"/>
              <a:gd name="connsiteY41" fmla="*/ 1628273 h 1634252"/>
              <a:gd name="connsiteX42" fmla="*/ 1604210 w 3601452"/>
              <a:gd name="connsiteY42" fmla="*/ 1026694 h 1634252"/>
              <a:gd name="connsiteX43" fmla="*/ 1684421 w 3601452"/>
              <a:gd name="connsiteY43" fmla="*/ 986589 h 1634252"/>
              <a:gd name="connsiteX44" fmla="*/ 1740568 w 3601452"/>
              <a:gd name="connsiteY44" fmla="*/ 962526 h 1634252"/>
              <a:gd name="connsiteX45" fmla="*/ 1900989 w 3601452"/>
              <a:gd name="connsiteY45" fmla="*/ 922421 h 1634252"/>
              <a:gd name="connsiteX46" fmla="*/ 1965158 w 3601452"/>
              <a:gd name="connsiteY46" fmla="*/ 906378 h 1634252"/>
              <a:gd name="connsiteX47" fmla="*/ 2189747 w 3601452"/>
              <a:gd name="connsiteY47" fmla="*/ 882315 h 1634252"/>
              <a:gd name="connsiteX48" fmla="*/ 2245895 w 3601452"/>
              <a:gd name="connsiteY48" fmla="*/ 858252 h 1634252"/>
              <a:gd name="connsiteX49" fmla="*/ 2302042 w 3601452"/>
              <a:gd name="connsiteY49" fmla="*/ 850231 h 1634252"/>
              <a:gd name="connsiteX50" fmla="*/ 2446421 w 3601452"/>
              <a:gd name="connsiteY50" fmla="*/ 826168 h 1634252"/>
              <a:gd name="connsiteX51" fmla="*/ 2502568 w 3601452"/>
              <a:gd name="connsiteY51" fmla="*/ 810126 h 1634252"/>
              <a:gd name="connsiteX52" fmla="*/ 2606842 w 3601452"/>
              <a:gd name="connsiteY52" fmla="*/ 802105 h 1634252"/>
              <a:gd name="connsiteX53" fmla="*/ 2662989 w 3601452"/>
              <a:gd name="connsiteY53" fmla="*/ 810126 h 1634252"/>
              <a:gd name="connsiteX54" fmla="*/ 2751221 w 3601452"/>
              <a:gd name="connsiteY54" fmla="*/ 858252 h 1634252"/>
              <a:gd name="connsiteX55" fmla="*/ 2783305 w 3601452"/>
              <a:gd name="connsiteY55" fmla="*/ 890336 h 1634252"/>
              <a:gd name="connsiteX56" fmla="*/ 2807368 w 3601452"/>
              <a:gd name="connsiteY56" fmla="*/ 898357 h 1634252"/>
              <a:gd name="connsiteX57" fmla="*/ 2831431 w 3601452"/>
              <a:gd name="connsiteY57" fmla="*/ 938463 h 1634252"/>
              <a:gd name="connsiteX58" fmla="*/ 2879558 w 3601452"/>
              <a:gd name="connsiteY58" fmla="*/ 986589 h 1634252"/>
              <a:gd name="connsiteX59" fmla="*/ 2903621 w 3601452"/>
              <a:gd name="connsiteY59" fmla="*/ 1010652 h 1634252"/>
              <a:gd name="connsiteX60" fmla="*/ 2919663 w 3601452"/>
              <a:gd name="connsiteY60" fmla="*/ 1034715 h 1634252"/>
              <a:gd name="connsiteX61" fmla="*/ 2943726 w 3601452"/>
              <a:gd name="connsiteY61" fmla="*/ 1050757 h 1634252"/>
              <a:gd name="connsiteX62" fmla="*/ 2959768 w 3601452"/>
              <a:gd name="connsiteY62" fmla="*/ 1066800 h 1634252"/>
              <a:gd name="connsiteX63" fmla="*/ 3039979 w 3601452"/>
              <a:gd name="connsiteY63" fmla="*/ 1050757 h 1634252"/>
              <a:gd name="connsiteX64" fmla="*/ 3152274 w 3601452"/>
              <a:gd name="connsiteY64" fmla="*/ 986589 h 1634252"/>
              <a:gd name="connsiteX65" fmla="*/ 3224463 w 3601452"/>
              <a:gd name="connsiteY65" fmla="*/ 938463 h 1634252"/>
              <a:gd name="connsiteX66" fmla="*/ 3312695 w 3601452"/>
              <a:gd name="connsiteY66" fmla="*/ 842210 h 1634252"/>
              <a:gd name="connsiteX67" fmla="*/ 3360821 w 3601452"/>
              <a:gd name="connsiteY67" fmla="*/ 794084 h 1634252"/>
              <a:gd name="connsiteX68" fmla="*/ 3392905 w 3601452"/>
              <a:gd name="connsiteY68" fmla="*/ 770021 h 1634252"/>
              <a:gd name="connsiteX69" fmla="*/ 3457074 w 3601452"/>
              <a:gd name="connsiteY69" fmla="*/ 721894 h 1634252"/>
              <a:gd name="connsiteX70" fmla="*/ 3481137 w 3601452"/>
              <a:gd name="connsiteY70" fmla="*/ 705852 h 1634252"/>
              <a:gd name="connsiteX71" fmla="*/ 3529263 w 3601452"/>
              <a:gd name="connsiteY71" fmla="*/ 697831 h 1634252"/>
              <a:gd name="connsiteX72" fmla="*/ 3553326 w 3601452"/>
              <a:gd name="connsiteY72" fmla="*/ 689810 h 1634252"/>
              <a:gd name="connsiteX73" fmla="*/ 3593431 w 3601452"/>
              <a:gd name="connsiteY73" fmla="*/ 641684 h 1634252"/>
              <a:gd name="connsiteX74" fmla="*/ 3601452 w 3601452"/>
              <a:gd name="connsiteY74" fmla="*/ 617621 h 1634252"/>
              <a:gd name="connsiteX75" fmla="*/ 3537284 w 3601452"/>
              <a:gd name="connsiteY75" fmla="*/ 553452 h 1634252"/>
              <a:gd name="connsiteX76" fmla="*/ 3521242 w 3601452"/>
              <a:gd name="connsiteY76" fmla="*/ 529389 h 1634252"/>
              <a:gd name="connsiteX77" fmla="*/ 3457074 w 3601452"/>
              <a:gd name="connsiteY77" fmla="*/ 497305 h 1634252"/>
              <a:gd name="connsiteX78" fmla="*/ 3416968 w 3601452"/>
              <a:gd name="connsiteY78" fmla="*/ 473242 h 1634252"/>
              <a:gd name="connsiteX79" fmla="*/ 3304674 w 3601452"/>
              <a:gd name="connsiteY79" fmla="*/ 417094 h 1634252"/>
              <a:gd name="connsiteX80" fmla="*/ 3216442 w 3601452"/>
              <a:gd name="connsiteY80" fmla="*/ 360947 h 1634252"/>
              <a:gd name="connsiteX81" fmla="*/ 3192379 w 3601452"/>
              <a:gd name="connsiteY81" fmla="*/ 328863 h 1634252"/>
              <a:gd name="connsiteX82" fmla="*/ 3168316 w 3601452"/>
              <a:gd name="connsiteY82" fmla="*/ 304800 h 1634252"/>
              <a:gd name="connsiteX83" fmla="*/ 3144252 w 3601452"/>
              <a:gd name="connsiteY83" fmla="*/ 272715 h 1634252"/>
              <a:gd name="connsiteX84" fmla="*/ 3088105 w 3601452"/>
              <a:gd name="connsiteY84" fmla="*/ 184484 h 1634252"/>
              <a:gd name="connsiteX85" fmla="*/ 3056021 w 3601452"/>
              <a:gd name="connsiteY85" fmla="*/ 136357 h 1634252"/>
              <a:gd name="connsiteX86" fmla="*/ 3023937 w 3601452"/>
              <a:gd name="connsiteY86" fmla="*/ 88231 h 1634252"/>
              <a:gd name="connsiteX87" fmla="*/ 3007895 w 3601452"/>
              <a:gd name="connsiteY87" fmla="*/ 64168 h 1634252"/>
              <a:gd name="connsiteX88" fmla="*/ 2999874 w 3601452"/>
              <a:gd name="connsiteY88" fmla="*/ 0 h 1634252"/>
              <a:gd name="connsiteX89" fmla="*/ 160421 w 3601452"/>
              <a:gd name="connsiteY89" fmla="*/ 8021 h 1634252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848853 w 3601452"/>
              <a:gd name="connsiteY39" fmla="*/ 477253 h 1712494"/>
              <a:gd name="connsiteX40" fmla="*/ 1572126 w 3601452"/>
              <a:gd name="connsiteY40" fmla="*/ 994610 h 1712494"/>
              <a:gd name="connsiteX41" fmla="*/ 741947 w 3601452"/>
              <a:gd name="connsiteY41" fmla="*/ 1628273 h 1712494"/>
              <a:gd name="connsiteX42" fmla="*/ 1604210 w 3601452"/>
              <a:gd name="connsiteY42" fmla="*/ 1712494 h 1712494"/>
              <a:gd name="connsiteX43" fmla="*/ 1684421 w 3601452"/>
              <a:gd name="connsiteY43" fmla="*/ 986589 h 1712494"/>
              <a:gd name="connsiteX44" fmla="*/ 1740568 w 3601452"/>
              <a:gd name="connsiteY44" fmla="*/ 962526 h 1712494"/>
              <a:gd name="connsiteX45" fmla="*/ 1900989 w 3601452"/>
              <a:gd name="connsiteY45" fmla="*/ 922421 h 1712494"/>
              <a:gd name="connsiteX46" fmla="*/ 1965158 w 3601452"/>
              <a:gd name="connsiteY46" fmla="*/ 906378 h 1712494"/>
              <a:gd name="connsiteX47" fmla="*/ 2189747 w 3601452"/>
              <a:gd name="connsiteY47" fmla="*/ 882315 h 1712494"/>
              <a:gd name="connsiteX48" fmla="*/ 2245895 w 3601452"/>
              <a:gd name="connsiteY48" fmla="*/ 858252 h 1712494"/>
              <a:gd name="connsiteX49" fmla="*/ 2302042 w 3601452"/>
              <a:gd name="connsiteY49" fmla="*/ 850231 h 1712494"/>
              <a:gd name="connsiteX50" fmla="*/ 2446421 w 3601452"/>
              <a:gd name="connsiteY50" fmla="*/ 826168 h 1712494"/>
              <a:gd name="connsiteX51" fmla="*/ 2502568 w 3601452"/>
              <a:gd name="connsiteY51" fmla="*/ 810126 h 1712494"/>
              <a:gd name="connsiteX52" fmla="*/ 2606842 w 3601452"/>
              <a:gd name="connsiteY52" fmla="*/ 802105 h 1712494"/>
              <a:gd name="connsiteX53" fmla="*/ 2662989 w 3601452"/>
              <a:gd name="connsiteY53" fmla="*/ 810126 h 1712494"/>
              <a:gd name="connsiteX54" fmla="*/ 2751221 w 3601452"/>
              <a:gd name="connsiteY54" fmla="*/ 858252 h 1712494"/>
              <a:gd name="connsiteX55" fmla="*/ 2783305 w 3601452"/>
              <a:gd name="connsiteY55" fmla="*/ 890336 h 1712494"/>
              <a:gd name="connsiteX56" fmla="*/ 2807368 w 3601452"/>
              <a:gd name="connsiteY56" fmla="*/ 898357 h 1712494"/>
              <a:gd name="connsiteX57" fmla="*/ 2831431 w 3601452"/>
              <a:gd name="connsiteY57" fmla="*/ 938463 h 1712494"/>
              <a:gd name="connsiteX58" fmla="*/ 2879558 w 3601452"/>
              <a:gd name="connsiteY58" fmla="*/ 986589 h 1712494"/>
              <a:gd name="connsiteX59" fmla="*/ 2903621 w 3601452"/>
              <a:gd name="connsiteY59" fmla="*/ 1010652 h 1712494"/>
              <a:gd name="connsiteX60" fmla="*/ 2919663 w 3601452"/>
              <a:gd name="connsiteY60" fmla="*/ 1034715 h 1712494"/>
              <a:gd name="connsiteX61" fmla="*/ 2943726 w 3601452"/>
              <a:gd name="connsiteY61" fmla="*/ 1050757 h 1712494"/>
              <a:gd name="connsiteX62" fmla="*/ 2959768 w 3601452"/>
              <a:gd name="connsiteY62" fmla="*/ 1066800 h 1712494"/>
              <a:gd name="connsiteX63" fmla="*/ 3039979 w 3601452"/>
              <a:gd name="connsiteY63" fmla="*/ 1050757 h 1712494"/>
              <a:gd name="connsiteX64" fmla="*/ 3152274 w 3601452"/>
              <a:gd name="connsiteY64" fmla="*/ 986589 h 1712494"/>
              <a:gd name="connsiteX65" fmla="*/ 3224463 w 3601452"/>
              <a:gd name="connsiteY65" fmla="*/ 938463 h 1712494"/>
              <a:gd name="connsiteX66" fmla="*/ 3312695 w 3601452"/>
              <a:gd name="connsiteY66" fmla="*/ 842210 h 1712494"/>
              <a:gd name="connsiteX67" fmla="*/ 3360821 w 3601452"/>
              <a:gd name="connsiteY67" fmla="*/ 794084 h 1712494"/>
              <a:gd name="connsiteX68" fmla="*/ 3392905 w 3601452"/>
              <a:gd name="connsiteY68" fmla="*/ 770021 h 1712494"/>
              <a:gd name="connsiteX69" fmla="*/ 3457074 w 3601452"/>
              <a:gd name="connsiteY69" fmla="*/ 721894 h 1712494"/>
              <a:gd name="connsiteX70" fmla="*/ 3481137 w 3601452"/>
              <a:gd name="connsiteY70" fmla="*/ 705852 h 1712494"/>
              <a:gd name="connsiteX71" fmla="*/ 3529263 w 3601452"/>
              <a:gd name="connsiteY71" fmla="*/ 697831 h 1712494"/>
              <a:gd name="connsiteX72" fmla="*/ 3553326 w 3601452"/>
              <a:gd name="connsiteY72" fmla="*/ 689810 h 1712494"/>
              <a:gd name="connsiteX73" fmla="*/ 3593431 w 3601452"/>
              <a:gd name="connsiteY73" fmla="*/ 641684 h 1712494"/>
              <a:gd name="connsiteX74" fmla="*/ 3601452 w 3601452"/>
              <a:gd name="connsiteY74" fmla="*/ 617621 h 1712494"/>
              <a:gd name="connsiteX75" fmla="*/ 3537284 w 3601452"/>
              <a:gd name="connsiteY75" fmla="*/ 553452 h 1712494"/>
              <a:gd name="connsiteX76" fmla="*/ 3521242 w 3601452"/>
              <a:gd name="connsiteY76" fmla="*/ 529389 h 1712494"/>
              <a:gd name="connsiteX77" fmla="*/ 3457074 w 3601452"/>
              <a:gd name="connsiteY77" fmla="*/ 497305 h 1712494"/>
              <a:gd name="connsiteX78" fmla="*/ 3416968 w 3601452"/>
              <a:gd name="connsiteY78" fmla="*/ 473242 h 1712494"/>
              <a:gd name="connsiteX79" fmla="*/ 3304674 w 3601452"/>
              <a:gd name="connsiteY79" fmla="*/ 417094 h 1712494"/>
              <a:gd name="connsiteX80" fmla="*/ 3216442 w 3601452"/>
              <a:gd name="connsiteY80" fmla="*/ 360947 h 1712494"/>
              <a:gd name="connsiteX81" fmla="*/ 3192379 w 3601452"/>
              <a:gd name="connsiteY81" fmla="*/ 328863 h 1712494"/>
              <a:gd name="connsiteX82" fmla="*/ 3168316 w 3601452"/>
              <a:gd name="connsiteY82" fmla="*/ 304800 h 1712494"/>
              <a:gd name="connsiteX83" fmla="*/ 3144252 w 3601452"/>
              <a:gd name="connsiteY83" fmla="*/ 272715 h 1712494"/>
              <a:gd name="connsiteX84" fmla="*/ 3088105 w 3601452"/>
              <a:gd name="connsiteY84" fmla="*/ 184484 h 1712494"/>
              <a:gd name="connsiteX85" fmla="*/ 3056021 w 3601452"/>
              <a:gd name="connsiteY85" fmla="*/ 136357 h 1712494"/>
              <a:gd name="connsiteX86" fmla="*/ 3023937 w 3601452"/>
              <a:gd name="connsiteY86" fmla="*/ 88231 h 1712494"/>
              <a:gd name="connsiteX87" fmla="*/ 3007895 w 3601452"/>
              <a:gd name="connsiteY87" fmla="*/ 64168 h 1712494"/>
              <a:gd name="connsiteX88" fmla="*/ 2999874 w 3601452"/>
              <a:gd name="connsiteY88" fmla="*/ 0 h 1712494"/>
              <a:gd name="connsiteX89" fmla="*/ 160421 w 3601452"/>
              <a:gd name="connsiteY89" fmla="*/ 8021 h 1712494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684421 w 3601452"/>
              <a:gd name="connsiteY43" fmla="*/ 986589 h 1797383"/>
              <a:gd name="connsiteX44" fmla="*/ 1740568 w 3601452"/>
              <a:gd name="connsiteY44" fmla="*/ 9625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913021 w 3601452"/>
              <a:gd name="connsiteY43" fmla="*/ 1367589 h 1797383"/>
              <a:gd name="connsiteX44" fmla="*/ 1740568 w 3601452"/>
              <a:gd name="connsiteY44" fmla="*/ 9625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848853 w 3601452"/>
              <a:gd name="connsiteY39" fmla="*/ 477253 h 1797383"/>
              <a:gd name="connsiteX40" fmla="*/ 1343526 w 3601452"/>
              <a:gd name="connsiteY40" fmla="*/ 1299410 h 1797383"/>
              <a:gd name="connsiteX41" fmla="*/ 741947 w 3601452"/>
              <a:gd name="connsiteY41" fmla="*/ 1628273 h 1797383"/>
              <a:gd name="connsiteX42" fmla="*/ 1604210 w 3601452"/>
              <a:gd name="connsiteY42" fmla="*/ 1712494 h 1797383"/>
              <a:gd name="connsiteX43" fmla="*/ 1913021 w 3601452"/>
              <a:gd name="connsiteY43" fmla="*/ 1367589 h 1797383"/>
              <a:gd name="connsiteX44" fmla="*/ 1892968 w 3601452"/>
              <a:gd name="connsiteY44" fmla="*/ 1114926 h 1797383"/>
              <a:gd name="connsiteX45" fmla="*/ 1900989 w 3601452"/>
              <a:gd name="connsiteY45" fmla="*/ 922421 h 1797383"/>
              <a:gd name="connsiteX46" fmla="*/ 1965158 w 3601452"/>
              <a:gd name="connsiteY46" fmla="*/ 906378 h 1797383"/>
              <a:gd name="connsiteX47" fmla="*/ 2189747 w 3601452"/>
              <a:gd name="connsiteY47" fmla="*/ 882315 h 1797383"/>
              <a:gd name="connsiteX48" fmla="*/ 2245895 w 3601452"/>
              <a:gd name="connsiteY48" fmla="*/ 858252 h 1797383"/>
              <a:gd name="connsiteX49" fmla="*/ 2302042 w 3601452"/>
              <a:gd name="connsiteY49" fmla="*/ 850231 h 1797383"/>
              <a:gd name="connsiteX50" fmla="*/ 2446421 w 3601452"/>
              <a:gd name="connsiteY50" fmla="*/ 826168 h 1797383"/>
              <a:gd name="connsiteX51" fmla="*/ 2502568 w 3601452"/>
              <a:gd name="connsiteY51" fmla="*/ 810126 h 1797383"/>
              <a:gd name="connsiteX52" fmla="*/ 2606842 w 3601452"/>
              <a:gd name="connsiteY52" fmla="*/ 802105 h 1797383"/>
              <a:gd name="connsiteX53" fmla="*/ 2662989 w 3601452"/>
              <a:gd name="connsiteY53" fmla="*/ 810126 h 1797383"/>
              <a:gd name="connsiteX54" fmla="*/ 2751221 w 3601452"/>
              <a:gd name="connsiteY54" fmla="*/ 858252 h 1797383"/>
              <a:gd name="connsiteX55" fmla="*/ 2783305 w 3601452"/>
              <a:gd name="connsiteY55" fmla="*/ 890336 h 1797383"/>
              <a:gd name="connsiteX56" fmla="*/ 2807368 w 3601452"/>
              <a:gd name="connsiteY56" fmla="*/ 898357 h 1797383"/>
              <a:gd name="connsiteX57" fmla="*/ 2831431 w 3601452"/>
              <a:gd name="connsiteY57" fmla="*/ 938463 h 1797383"/>
              <a:gd name="connsiteX58" fmla="*/ 2879558 w 3601452"/>
              <a:gd name="connsiteY58" fmla="*/ 986589 h 1797383"/>
              <a:gd name="connsiteX59" fmla="*/ 2903621 w 3601452"/>
              <a:gd name="connsiteY59" fmla="*/ 1010652 h 1797383"/>
              <a:gd name="connsiteX60" fmla="*/ 2919663 w 3601452"/>
              <a:gd name="connsiteY60" fmla="*/ 1034715 h 1797383"/>
              <a:gd name="connsiteX61" fmla="*/ 2943726 w 3601452"/>
              <a:gd name="connsiteY61" fmla="*/ 1050757 h 1797383"/>
              <a:gd name="connsiteX62" fmla="*/ 2959768 w 3601452"/>
              <a:gd name="connsiteY62" fmla="*/ 1066800 h 1797383"/>
              <a:gd name="connsiteX63" fmla="*/ 3039979 w 3601452"/>
              <a:gd name="connsiteY63" fmla="*/ 1050757 h 1797383"/>
              <a:gd name="connsiteX64" fmla="*/ 3152274 w 3601452"/>
              <a:gd name="connsiteY64" fmla="*/ 986589 h 1797383"/>
              <a:gd name="connsiteX65" fmla="*/ 3224463 w 3601452"/>
              <a:gd name="connsiteY65" fmla="*/ 938463 h 1797383"/>
              <a:gd name="connsiteX66" fmla="*/ 3312695 w 3601452"/>
              <a:gd name="connsiteY66" fmla="*/ 842210 h 1797383"/>
              <a:gd name="connsiteX67" fmla="*/ 3360821 w 3601452"/>
              <a:gd name="connsiteY67" fmla="*/ 794084 h 1797383"/>
              <a:gd name="connsiteX68" fmla="*/ 3392905 w 3601452"/>
              <a:gd name="connsiteY68" fmla="*/ 770021 h 1797383"/>
              <a:gd name="connsiteX69" fmla="*/ 3457074 w 3601452"/>
              <a:gd name="connsiteY69" fmla="*/ 721894 h 1797383"/>
              <a:gd name="connsiteX70" fmla="*/ 3481137 w 3601452"/>
              <a:gd name="connsiteY70" fmla="*/ 705852 h 1797383"/>
              <a:gd name="connsiteX71" fmla="*/ 3529263 w 3601452"/>
              <a:gd name="connsiteY71" fmla="*/ 697831 h 1797383"/>
              <a:gd name="connsiteX72" fmla="*/ 3553326 w 3601452"/>
              <a:gd name="connsiteY72" fmla="*/ 689810 h 1797383"/>
              <a:gd name="connsiteX73" fmla="*/ 3593431 w 3601452"/>
              <a:gd name="connsiteY73" fmla="*/ 641684 h 1797383"/>
              <a:gd name="connsiteX74" fmla="*/ 3601452 w 3601452"/>
              <a:gd name="connsiteY74" fmla="*/ 617621 h 1797383"/>
              <a:gd name="connsiteX75" fmla="*/ 3537284 w 3601452"/>
              <a:gd name="connsiteY75" fmla="*/ 553452 h 1797383"/>
              <a:gd name="connsiteX76" fmla="*/ 3521242 w 3601452"/>
              <a:gd name="connsiteY76" fmla="*/ 529389 h 1797383"/>
              <a:gd name="connsiteX77" fmla="*/ 3457074 w 3601452"/>
              <a:gd name="connsiteY77" fmla="*/ 497305 h 1797383"/>
              <a:gd name="connsiteX78" fmla="*/ 3416968 w 3601452"/>
              <a:gd name="connsiteY78" fmla="*/ 473242 h 1797383"/>
              <a:gd name="connsiteX79" fmla="*/ 3304674 w 3601452"/>
              <a:gd name="connsiteY79" fmla="*/ 417094 h 1797383"/>
              <a:gd name="connsiteX80" fmla="*/ 3216442 w 3601452"/>
              <a:gd name="connsiteY80" fmla="*/ 360947 h 1797383"/>
              <a:gd name="connsiteX81" fmla="*/ 3192379 w 3601452"/>
              <a:gd name="connsiteY81" fmla="*/ 328863 h 1797383"/>
              <a:gd name="connsiteX82" fmla="*/ 3168316 w 3601452"/>
              <a:gd name="connsiteY82" fmla="*/ 304800 h 1797383"/>
              <a:gd name="connsiteX83" fmla="*/ 3144252 w 3601452"/>
              <a:gd name="connsiteY83" fmla="*/ 272715 h 1797383"/>
              <a:gd name="connsiteX84" fmla="*/ 3088105 w 3601452"/>
              <a:gd name="connsiteY84" fmla="*/ 184484 h 1797383"/>
              <a:gd name="connsiteX85" fmla="*/ 3056021 w 3601452"/>
              <a:gd name="connsiteY85" fmla="*/ 136357 h 1797383"/>
              <a:gd name="connsiteX86" fmla="*/ 3023937 w 3601452"/>
              <a:gd name="connsiteY86" fmla="*/ 88231 h 1797383"/>
              <a:gd name="connsiteX87" fmla="*/ 3007895 w 3601452"/>
              <a:gd name="connsiteY87" fmla="*/ 64168 h 1797383"/>
              <a:gd name="connsiteX88" fmla="*/ 2999874 w 3601452"/>
              <a:gd name="connsiteY88" fmla="*/ 0 h 1797383"/>
              <a:gd name="connsiteX89" fmla="*/ 160421 w 3601452"/>
              <a:gd name="connsiteY89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605588 h 1797383"/>
              <a:gd name="connsiteX40" fmla="*/ 1848853 w 3601452"/>
              <a:gd name="connsiteY40" fmla="*/ 477253 h 1797383"/>
              <a:gd name="connsiteX41" fmla="*/ 1343526 w 3601452"/>
              <a:gd name="connsiteY41" fmla="*/ 1299410 h 1797383"/>
              <a:gd name="connsiteX42" fmla="*/ 741947 w 3601452"/>
              <a:gd name="connsiteY42" fmla="*/ 1628273 h 1797383"/>
              <a:gd name="connsiteX43" fmla="*/ 1604210 w 3601452"/>
              <a:gd name="connsiteY43" fmla="*/ 1712494 h 1797383"/>
              <a:gd name="connsiteX44" fmla="*/ 1913021 w 3601452"/>
              <a:gd name="connsiteY44" fmla="*/ 1367589 h 1797383"/>
              <a:gd name="connsiteX45" fmla="*/ 1892968 w 3601452"/>
              <a:gd name="connsiteY45" fmla="*/ 1114926 h 1797383"/>
              <a:gd name="connsiteX46" fmla="*/ 1900989 w 3601452"/>
              <a:gd name="connsiteY46" fmla="*/ 922421 h 1797383"/>
              <a:gd name="connsiteX47" fmla="*/ 1965158 w 3601452"/>
              <a:gd name="connsiteY47" fmla="*/ 906378 h 1797383"/>
              <a:gd name="connsiteX48" fmla="*/ 2189747 w 3601452"/>
              <a:gd name="connsiteY48" fmla="*/ 882315 h 1797383"/>
              <a:gd name="connsiteX49" fmla="*/ 2245895 w 3601452"/>
              <a:gd name="connsiteY49" fmla="*/ 858252 h 1797383"/>
              <a:gd name="connsiteX50" fmla="*/ 2302042 w 3601452"/>
              <a:gd name="connsiteY50" fmla="*/ 850231 h 1797383"/>
              <a:gd name="connsiteX51" fmla="*/ 2446421 w 3601452"/>
              <a:gd name="connsiteY51" fmla="*/ 826168 h 1797383"/>
              <a:gd name="connsiteX52" fmla="*/ 2502568 w 3601452"/>
              <a:gd name="connsiteY52" fmla="*/ 810126 h 1797383"/>
              <a:gd name="connsiteX53" fmla="*/ 2606842 w 3601452"/>
              <a:gd name="connsiteY53" fmla="*/ 802105 h 1797383"/>
              <a:gd name="connsiteX54" fmla="*/ 2662989 w 3601452"/>
              <a:gd name="connsiteY54" fmla="*/ 810126 h 1797383"/>
              <a:gd name="connsiteX55" fmla="*/ 2751221 w 3601452"/>
              <a:gd name="connsiteY55" fmla="*/ 858252 h 1797383"/>
              <a:gd name="connsiteX56" fmla="*/ 2783305 w 3601452"/>
              <a:gd name="connsiteY56" fmla="*/ 890336 h 1797383"/>
              <a:gd name="connsiteX57" fmla="*/ 2807368 w 3601452"/>
              <a:gd name="connsiteY57" fmla="*/ 898357 h 1797383"/>
              <a:gd name="connsiteX58" fmla="*/ 2831431 w 3601452"/>
              <a:gd name="connsiteY58" fmla="*/ 938463 h 1797383"/>
              <a:gd name="connsiteX59" fmla="*/ 2879558 w 3601452"/>
              <a:gd name="connsiteY59" fmla="*/ 986589 h 1797383"/>
              <a:gd name="connsiteX60" fmla="*/ 2903621 w 3601452"/>
              <a:gd name="connsiteY60" fmla="*/ 1010652 h 1797383"/>
              <a:gd name="connsiteX61" fmla="*/ 2919663 w 3601452"/>
              <a:gd name="connsiteY61" fmla="*/ 1034715 h 1797383"/>
              <a:gd name="connsiteX62" fmla="*/ 2943726 w 3601452"/>
              <a:gd name="connsiteY62" fmla="*/ 1050757 h 1797383"/>
              <a:gd name="connsiteX63" fmla="*/ 2959768 w 3601452"/>
              <a:gd name="connsiteY63" fmla="*/ 1066800 h 1797383"/>
              <a:gd name="connsiteX64" fmla="*/ 3039979 w 3601452"/>
              <a:gd name="connsiteY64" fmla="*/ 1050757 h 1797383"/>
              <a:gd name="connsiteX65" fmla="*/ 3152274 w 3601452"/>
              <a:gd name="connsiteY65" fmla="*/ 986589 h 1797383"/>
              <a:gd name="connsiteX66" fmla="*/ 3224463 w 3601452"/>
              <a:gd name="connsiteY66" fmla="*/ 938463 h 1797383"/>
              <a:gd name="connsiteX67" fmla="*/ 3312695 w 3601452"/>
              <a:gd name="connsiteY67" fmla="*/ 842210 h 1797383"/>
              <a:gd name="connsiteX68" fmla="*/ 3360821 w 3601452"/>
              <a:gd name="connsiteY68" fmla="*/ 794084 h 1797383"/>
              <a:gd name="connsiteX69" fmla="*/ 3392905 w 3601452"/>
              <a:gd name="connsiteY69" fmla="*/ 770021 h 1797383"/>
              <a:gd name="connsiteX70" fmla="*/ 3457074 w 3601452"/>
              <a:gd name="connsiteY70" fmla="*/ 721894 h 1797383"/>
              <a:gd name="connsiteX71" fmla="*/ 3481137 w 3601452"/>
              <a:gd name="connsiteY71" fmla="*/ 705852 h 1797383"/>
              <a:gd name="connsiteX72" fmla="*/ 3529263 w 3601452"/>
              <a:gd name="connsiteY72" fmla="*/ 697831 h 1797383"/>
              <a:gd name="connsiteX73" fmla="*/ 3553326 w 3601452"/>
              <a:gd name="connsiteY73" fmla="*/ 689810 h 1797383"/>
              <a:gd name="connsiteX74" fmla="*/ 3593431 w 3601452"/>
              <a:gd name="connsiteY74" fmla="*/ 641684 h 1797383"/>
              <a:gd name="connsiteX75" fmla="*/ 3601452 w 3601452"/>
              <a:gd name="connsiteY75" fmla="*/ 617621 h 1797383"/>
              <a:gd name="connsiteX76" fmla="*/ 3537284 w 3601452"/>
              <a:gd name="connsiteY76" fmla="*/ 553452 h 1797383"/>
              <a:gd name="connsiteX77" fmla="*/ 3521242 w 3601452"/>
              <a:gd name="connsiteY77" fmla="*/ 529389 h 1797383"/>
              <a:gd name="connsiteX78" fmla="*/ 3457074 w 3601452"/>
              <a:gd name="connsiteY78" fmla="*/ 497305 h 1797383"/>
              <a:gd name="connsiteX79" fmla="*/ 3416968 w 3601452"/>
              <a:gd name="connsiteY79" fmla="*/ 473242 h 1797383"/>
              <a:gd name="connsiteX80" fmla="*/ 3304674 w 3601452"/>
              <a:gd name="connsiteY80" fmla="*/ 417094 h 1797383"/>
              <a:gd name="connsiteX81" fmla="*/ 3216442 w 3601452"/>
              <a:gd name="connsiteY81" fmla="*/ 360947 h 1797383"/>
              <a:gd name="connsiteX82" fmla="*/ 3192379 w 3601452"/>
              <a:gd name="connsiteY82" fmla="*/ 328863 h 1797383"/>
              <a:gd name="connsiteX83" fmla="*/ 3168316 w 3601452"/>
              <a:gd name="connsiteY83" fmla="*/ 304800 h 1797383"/>
              <a:gd name="connsiteX84" fmla="*/ 3144252 w 3601452"/>
              <a:gd name="connsiteY84" fmla="*/ 272715 h 1797383"/>
              <a:gd name="connsiteX85" fmla="*/ 3088105 w 3601452"/>
              <a:gd name="connsiteY85" fmla="*/ 184484 h 1797383"/>
              <a:gd name="connsiteX86" fmla="*/ 3056021 w 3601452"/>
              <a:gd name="connsiteY86" fmla="*/ 136357 h 1797383"/>
              <a:gd name="connsiteX87" fmla="*/ 3023937 w 3601452"/>
              <a:gd name="connsiteY87" fmla="*/ 88231 h 1797383"/>
              <a:gd name="connsiteX88" fmla="*/ 3007895 w 3601452"/>
              <a:gd name="connsiteY88" fmla="*/ 64168 h 1797383"/>
              <a:gd name="connsiteX89" fmla="*/ 2999874 w 3601452"/>
              <a:gd name="connsiteY89" fmla="*/ 0 h 1797383"/>
              <a:gd name="connsiteX90" fmla="*/ 160421 w 3601452"/>
              <a:gd name="connsiteY90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766010 h 1797383"/>
              <a:gd name="connsiteX40" fmla="*/ 1628274 w 3601452"/>
              <a:gd name="connsiteY40" fmla="*/ 605588 h 1797383"/>
              <a:gd name="connsiteX41" fmla="*/ 1848853 w 3601452"/>
              <a:gd name="connsiteY41" fmla="*/ 477253 h 1797383"/>
              <a:gd name="connsiteX42" fmla="*/ 1343526 w 3601452"/>
              <a:gd name="connsiteY42" fmla="*/ 1299410 h 1797383"/>
              <a:gd name="connsiteX43" fmla="*/ 741947 w 3601452"/>
              <a:gd name="connsiteY43" fmla="*/ 1628273 h 1797383"/>
              <a:gd name="connsiteX44" fmla="*/ 1604210 w 3601452"/>
              <a:gd name="connsiteY44" fmla="*/ 1712494 h 1797383"/>
              <a:gd name="connsiteX45" fmla="*/ 1913021 w 3601452"/>
              <a:gd name="connsiteY45" fmla="*/ 1367589 h 1797383"/>
              <a:gd name="connsiteX46" fmla="*/ 1892968 w 3601452"/>
              <a:gd name="connsiteY46" fmla="*/ 1114926 h 1797383"/>
              <a:gd name="connsiteX47" fmla="*/ 1900989 w 3601452"/>
              <a:gd name="connsiteY47" fmla="*/ 922421 h 1797383"/>
              <a:gd name="connsiteX48" fmla="*/ 1965158 w 3601452"/>
              <a:gd name="connsiteY48" fmla="*/ 906378 h 1797383"/>
              <a:gd name="connsiteX49" fmla="*/ 2189747 w 3601452"/>
              <a:gd name="connsiteY49" fmla="*/ 882315 h 1797383"/>
              <a:gd name="connsiteX50" fmla="*/ 2245895 w 3601452"/>
              <a:gd name="connsiteY50" fmla="*/ 858252 h 1797383"/>
              <a:gd name="connsiteX51" fmla="*/ 2302042 w 3601452"/>
              <a:gd name="connsiteY51" fmla="*/ 850231 h 1797383"/>
              <a:gd name="connsiteX52" fmla="*/ 2446421 w 3601452"/>
              <a:gd name="connsiteY52" fmla="*/ 826168 h 1797383"/>
              <a:gd name="connsiteX53" fmla="*/ 2502568 w 3601452"/>
              <a:gd name="connsiteY53" fmla="*/ 810126 h 1797383"/>
              <a:gd name="connsiteX54" fmla="*/ 2606842 w 3601452"/>
              <a:gd name="connsiteY54" fmla="*/ 802105 h 1797383"/>
              <a:gd name="connsiteX55" fmla="*/ 2662989 w 3601452"/>
              <a:gd name="connsiteY55" fmla="*/ 810126 h 1797383"/>
              <a:gd name="connsiteX56" fmla="*/ 2751221 w 3601452"/>
              <a:gd name="connsiteY56" fmla="*/ 858252 h 1797383"/>
              <a:gd name="connsiteX57" fmla="*/ 2783305 w 3601452"/>
              <a:gd name="connsiteY57" fmla="*/ 890336 h 1797383"/>
              <a:gd name="connsiteX58" fmla="*/ 2807368 w 3601452"/>
              <a:gd name="connsiteY58" fmla="*/ 898357 h 1797383"/>
              <a:gd name="connsiteX59" fmla="*/ 2831431 w 3601452"/>
              <a:gd name="connsiteY59" fmla="*/ 938463 h 1797383"/>
              <a:gd name="connsiteX60" fmla="*/ 2879558 w 3601452"/>
              <a:gd name="connsiteY60" fmla="*/ 986589 h 1797383"/>
              <a:gd name="connsiteX61" fmla="*/ 2903621 w 3601452"/>
              <a:gd name="connsiteY61" fmla="*/ 1010652 h 1797383"/>
              <a:gd name="connsiteX62" fmla="*/ 2919663 w 3601452"/>
              <a:gd name="connsiteY62" fmla="*/ 1034715 h 1797383"/>
              <a:gd name="connsiteX63" fmla="*/ 2943726 w 3601452"/>
              <a:gd name="connsiteY63" fmla="*/ 1050757 h 1797383"/>
              <a:gd name="connsiteX64" fmla="*/ 2959768 w 3601452"/>
              <a:gd name="connsiteY64" fmla="*/ 1066800 h 1797383"/>
              <a:gd name="connsiteX65" fmla="*/ 3039979 w 3601452"/>
              <a:gd name="connsiteY65" fmla="*/ 1050757 h 1797383"/>
              <a:gd name="connsiteX66" fmla="*/ 3152274 w 3601452"/>
              <a:gd name="connsiteY66" fmla="*/ 986589 h 1797383"/>
              <a:gd name="connsiteX67" fmla="*/ 3224463 w 3601452"/>
              <a:gd name="connsiteY67" fmla="*/ 938463 h 1797383"/>
              <a:gd name="connsiteX68" fmla="*/ 3312695 w 3601452"/>
              <a:gd name="connsiteY68" fmla="*/ 842210 h 1797383"/>
              <a:gd name="connsiteX69" fmla="*/ 3360821 w 3601452"/>
              <a:gd name="connsiteY69" fmla="*/ 794084 h 1797383"/>
              <a:gd name="connsiteX70" fmla="*/ 3392905 w 3601452"/>
              <a:gd name="connsiteY70" fmla="*/ 770021 h 1797383"/>
              <a:gd name="connsiteX71" fmla="*/ 3457074 w 3601452"/>
              <a:gd name="connsiteY71" fmla="*/ 721894 h 1797383"/>
              <a:gd name="connsiteX72" fmla="*/ 3481137 w 3601452"/>
              <a:gd name="connsiteY72" fmla="*/ 705852 h 1797383"/>
              <a:gd name="connsiteX73" fmla="*/ 3529263 w 3601452"/>
              <a:gd name="connsiteY73" fmla="*/ 697831 h 1797383"/>
              <a:gd name="connsiteX74" fmla="*/ 3553326 w 3601452"/>
              <a:gd name="connsiteY74" fmla="*/ 689810 h 1797383"/>
              <a:gd name="connsiteX75" fmla="*/ 3593431 w 3601452"/>
              <a:gd name="connsiteY75" fmla="*/ 641684 h 1797383"/>
              <a:gd name="connsiteX76" fmla="*/ 3601452 w 3601452"/>
              <a:gd name="connsiteY76" fmla="*/ 617621 h 1797383"/>
              <a:gd name="connsiteX77" fmla="*/ 3537284 w 3601452"/>
              <a:gd name="connsiteY77" fmla="*/ 553452 h 1797383"/>
              <a:gd name="connsiteX78" fmla="*/ 3521242 w 3601452"/>
              <a:gd name="connsiteY78" fmla="*/ 529389 h 1797383"/>
              <a:gd name="connsiteX79" fmla="*/ 3457074 w 3601452"/>
              <a:gd name="connsiteY79" fmla="*/ 497305 h 1797383"/>
              <a:gd name="connsiteX80" fmla="*/ 3416968 w 3601452"/>
              <a:gd name="connsiteY80" fmla="*/ 473242 h 1797383"/>
              <a:gd name="connsiteX81" fmla="*/ 3304674 w 3601452"/>
              <a:gd name="connsiteY81" fmla="*/ 417094 h 1797383"/>
              <a:gd name="connsiteX82" fmla="*/ 3216442 w 3601452"/>
              <a:gd name="connsiteY82" fmla="*/ 360947 h 1797383"/>
              <a:gd name="connsiteX83" fmla="*/ 3192379 w 3601452"/>
              <a:gd name="connsiteY83" fmla="*/ 328863 h 1797383"/>
              <a:gd name="connsiteX84" fmla="*/ 3168316 w 3601452"/>
              <a:gd name="connsiteY84" fmla="*/ 304800 h 1797383"/>
              <a:gd name="connsiteX85" fmla="*/ 3144252 w 3601452"/>
              <a:gd name="connsiteY85" fmla="*/ 272715 h 1797383"/>
              <a:gd name="connsiteX86" fmla="*/ 3088105 w 3601452"/>
              <a:gd name="connsiteY86" fmla="*/ 184484 h 1797383"/>
              <a:gd name="connsiteX87" fmla="*/ 3056021 w 3601452"/>
              <a:gd name="connsiteY87" fmla="*/ 136357 h 1797383"/>
              <a:gd name="connsiteX88" fmla="*/ 3023937 w 3601452"/>
              <a:gd name="connsiteY88" fmla="*/ 88231 h 1797383"/>
              <a:gd name="connsiteX89" fmla="*/ 3007895 w 3601452"/>
              <a:gd name="connsiteY89" fmla="*/ 64168 h 1797383"/>
              <a:gd name="connsiteX90" fmla="*/ 2999874 w 3601452"/>
              <a:gd name="connsiteY90" fmla="*/ 0 h 1797383"/>
              <a:gd name="connsiteX91" fmla="*/ 160421 w 3601452"/>
              <a:gd name="connsiteY91" fmla="*/ 8021 h 1797383"/>
              <a:gd name="connsiteX0" fmla="*/ 160421 w 3601452"/>
              <a:gd name="connsiteY0" fmla="*/ 8021 h 1797383"/>
              <a:gd name="connsiteX1" fmla="*/ 152400 w 3601452"/>
              <a:gd name="connsiteY1" fmla="*/ 32084 h 1797383"/>
              <a:gd name="connsiteX2" fmla="*/ 144379 w 3601452"/>
              <a:gd name="connsiteY2" fmla="*/ 64168 h 1797383"/>
              <a:gd name="connsiteX3" fmla="*/ 128337 w 3601452"/>
              <a:gd name="connsiteY3" fmla="*/ 88231 h 1797383"/>
              <a:gd name="connsiteX4" fmla="*/ 112295 w 3601452"/>
              <a:gd name="connsiteY4" fmla="*/ 144378 h 1797383"/>
              <a:gd name="connsiteX5" fmla="*/ 136358 w 3601452"/>
              <a:gd name="connsiteY5" fmla="*/ 192505 h 1797383"/>
              <a:gd name="connsiteX6" fmla="*/ 128337 w 3601452"/>
              <a:gd name="connsiteY6" fmla="*/ 224589 h 1797383"/>
              <a:gd name="connsiteX7" fmla="*/ 112295 w 3601452"/>
              <a:gd name="connsiteY7" fmla="*/ 248652 h 1797383"/>
              <a:gd name="connsiteX8" fmla="*/ 72189 w 3601452"/>
              <a:gd name="connsiteY8" fmla="*/ 328863 h 1797383"/>
              <a:gd name="connsiteX9" fmla="*/ 48126 w 3601452"/>
              <a:gd name="connsiteY9" fmla="*/ 368968 h 1797383"/>
              <a:gd name="connsiteX10" fmla="*/ 32084 w 3601452"/>
              <a:gd name="connsiteY10" fmla="*/ 393031 h 1797383"/>
              <a:gd name="connsiteX11" fmla="*/ 0 w 3601452"/>
              <a:gd name="connsiteY11" fmla="*/ 417094 h 1797383"/>
              <a:gd name="connsiteX12" fmla="*/ 8021 w 3601452"/>
              <a:gd name="connsiteY12" fmla="*/ 449178 h 1797383"/>
              <a:gd name="connsiteX13" fmla="*/ 24063 w 3601452"/>
              <a:gd name="connsiteY13" fmla="*/ 497305 h 1797383"/>
              <a:gd name="connsiteX14" fmla="*/ 40105 w 3601452"/>
              <a:gd name="connsiteY14" fmla="*/ 553452 h 1797383"/>
              <a:gd name="connsiteX15" fmla="*/ 56147 w 3601452"/>
              <a:gd name="connsiteY15" fmla="*/ 577515 h 1797383"/>
              <a:gd name="connsiteX16" fmla="*/ 72189 w 3601452"/>
              <a:gd name="connsiteY16" fmla="*/ 641684 h 1797383"/>
              <a:gd name="connsiteX17" fmla="*/ 88231 w 3601452"/>
              <a:gd name="connsiteY17" fmla="*/ 673768 h 1797383"/>
              <a:gd name="connsiteX18" fmla="*/ 120316 w 3601452"/>
              <a:gd name="connsiteY18" fmla="*/ 786063 h 1797383"/>
              <a:gd name="connsiteX19" fmla="*/ 152400 w 3601452"/>
              <a:gd name="connsiteY19" fmla="*/ 890336 h 1797383"/>
              <a:gd name="connsiteX20" fmla="*/ 248652 w 3601452"/>
              <a:gd name="connsiteY20" fmla="*/ 970547 h 1797383"/>
              <a:gd name="connsiteX21" fmla="*/ 280737 w 3601452"/>
              <a:gd name="connsiteY21" fmla="*/ 1002631 h 1797383"/>
              <a:gd name="connsiteX22" fmla="*/ 336884 w 3601452"/>
              <a:gd name="connsiteY22" fmla="*/ 1018673 h 1797383"/>
              <a:gd name="connsiteX23" fmla="*/ 360947 w 3601452"/>
              <a:gd name="connsiteY23" fmla="*/ 1026694 h 1797383"/>
              <a:gd name="connsiteX24" fmla="*/ 401052 w 3601452"/>
              <a:gd name="connsiteY24" fmla="*/ 1018673 h 1797383"/>
              <a:gd name="connsiteX25" fmla="*/ 633663 w 3601452"/>
              <a:gd name="connsiteY25" fmla="*/ 994610 h 1797383"/>
              <a:gd name="connsiteX26" fmla="*/ 721895 w 3601452"/>
              <a:gd name="connsiteY26" fmla="*/ 922421 h 1797383"/>
              <a:gd name="connsiteX27" fmla="*/ 753979 w 3601452"/>
              <a:gd name="connsiteY27" fmla="*/ 938463 h 1797383"/>
              <a:gd name="connsiteX28" fmla="*/ 770021 w 3601452"/>
              <a:gd name="connsiteY28" fmla="*/ 962526 h 1797383"/>
              <a:gd name="connsiteX29" fmla="*/ 850231 w 3601452"/>
              <a:gd name="connsiteY29" fmla="*/ 1002631 h 1797383"/>
              <a:gd name="connsiteX30" fmla="*/ 954505 w 3601452"/>
              <a:gd name="connsiteY30" fmla="*/ 986589 h 1797383"/>
              <a:gd name="connsiteX31" fmla="*/ 1187116 w 3601452"/>
              <a:gd name="connsiteY31" fmla="*/ 858252 h 1797383"/>
              <a:gd name="connsiteX32" fmla="*/ 1235242 w 3601452"/>
              <a:gd name="connsiteY32" fmla="*/ 818147 h 1797383"/>
              <a:gd name="connsiteX33" fmla="*/ 1307431 w 3601452"/>
              <a:gd name="connsiteY33" fmla="*/ 786063 h 1797383"/>
              <a:gd name="connsiteX34" fmla="*/ 1387642 w 3601452"/>
              <a:gd name="connsiteY34" fmla="*/ 729915 h 1797383"/>
              <a:gd name="connsiteX35" fmla="*/ 1411705 w 3601452"/>
              <a:gd name="connsiteY35" fmla="*/ 713873 h 1797383"/>
              <a:gd name="connsiteX36" fmla="*/ 1467852 w 3601452"/>
              <a:gd name="connsiteY36" fmla="*/ 818147 h 1797383"/>
              <a:gd name="connsiteX37" fmla="*/ 1483895 w 3601452"/>
              <a:gd name="connsiteY37" fmla="*/ 858252 h 1797383"/>
              <a:gd name="connsiteX38" fmla="*/ 1616242 w 3601452"/>
              <a:gd name="connsiteY38" fmla="*/ 778042 h 1797383"/>
              <a:gd name="connsiteX39" fmla="*/ 1628274 w 3601452"/>
              <a:gd name="connsiteY39" fmla="*/ 766010 h 1797383"/>
              <a:gd name="connsiteX40" fmla="*/ 1628274 w 3601452"/>
              <a:gd name="connsiteY40" fmla="*/ 605588 h 1797383"/>
              <a:gd name="connsiteX41" fmla="*/ 1848853 w 3601452"/>
              <a:gd name="connsiteY41" fmla="*/ 477253 h 1797383"/>
              <a:gd name="connsiteX42" fmla="*/ 1343526 w 3601452"/>
              <a:gd name="connsiteY42" fmla="*/ 1299410 h 1797383"/>
              <a:gd name="connsiteX43" fmla="*/ 741947 w 3601452"/>
              <a:gd name="connsiteY43" fmla="*/ 1628273 h 1797383"/>
              <a:gd name="connsiteX44" fmla="*/ 1604210 w 3601452"/>
              <a:gd name="connsiteY44" fmla="*/ 1712494 h 1797383"/>
              <a:gd name="connsiteX45" fmla="*/ 1913021 w 3601452"/>
              <a:gd name="connsiteY45" fmla="*/ 1367589 h 1797383"/>
              <a:gd name="connsiteX46" fmla="*/ 1892968 w 3601452"/>
              <a:gd name="connsiteY46" fmla="*/ 1114926 h 1797383"/>
              <a:gd name="connsiteX47" fmla="*/ 1900989 w 3601452"/>
              <a:gd name="connsiteY47" fmla="*/ 922421 h 1797383"/>
              <a:gd name="connsiteX48" fmla="*/ 1965158 w 3601452"/>
              <a:gd name="connsiteY48" fmla="*/ 906378 h 1797383"/>
              <a:gd name="connsiteX49" fmla="*/ 2189747 w 3601452"/>
              <a:gd name="connsiteY49" fmla="*/ 882315 h 1797383"/>
              <a:gd name="connsiteX50" fmla="*/ 2245895 w 3601452"/>
              <a:gd name="connsiteY50" fmla="*/ 858252 h 1797383"/>
              <a:gd name="connsiteX51" fmla="*/ 2302042 w 3601452"/>
              <a:gd name="connsiteY51" fmla="*/ 850231 h 1797383"/>
              <a:gd name="connsiteX52" fmla="*/ 2446421 w 3601452"/>
              <a:gd name="connsiteY52" fmla="*/ 826168 h 1797383"/>
              <a:gd name="connsiteX53" fmla="*/ 2502568 w 3601452"/>
              <a:gd name="connsiteY53" fmla="*/ 810126 h 1797383"/>
              <a:gd name="connsiteX54" fmla="*/ 2606842 w 3601452"/>
              <a:gd name="connsiteY54" fmla="*/ 802105 h 1797383"/>
              <a:gd name="connsiteX55" fmla="*/ 2662989 w 3601452"/>
              <a:gd name="connsiteY55" fmla="*/ 810126 h 1797383"/>
              <a:gd name="connsiteX56" fmla="*/ 2751221 w 3601452"/>
              <a:gd name="connsiteY56" fmla="*/ 858252 h 1797383"/>
              <a:gd name="connsiteX57" fmla="*/ 2783305 w 3601452"/>
              <a:gd name="connsiteY57" fmla="*/ 890336 h 1797383"/>
              <a:gd name="connsiteX58" fmla="*/ 2807368 w 3601452"/>
              <a:gd name="connsiteY58" fmla="*/ 898357 h 1797383"/>
              <a:gd name="connsiteX59" fmla="*/ 2831431 w 3601452"/>
              <a:gd name="connsiteY59" fmla="*/ 938463 h 1797383"/>
              <a:gd name="connsiteX60" fmla="*/ 2879558 w 3601452"/>
              <a:gd name="connsiteY60" fmla="*/ 986589 h 1797383"/>
              <a:gd name="connsiteX61" fmla="*/ 2903621 w 3601452"/>
              <a:gd name="connsiteY61" fmla="*/ 1010652 h 1797383"/>
              <a:gd name="connsiteX62" fmla="*/ 2919663 w 3601452"/>
              <a:gd name="connsiteY62" fmla="*/ 1034715 h 1797383"/>
              <a:gd name="connsiteX63" fmla="*/ 2943726 w 3601452"/>
              <a:gd name="connsiteY63" fmla="*/ 1050757 h 1797383"/>
              <a:gd name="connsiteX64" fmla="*/ 2959768 w 3601452"/>
              <a:gd name="connsiteY64" fmla="*/ 1066800 h 1797383"/>
              <a:gd name="connsiteX65" fmla="*/ 3039979 w 3601452"/>
              <a:gd name="connsiteY65" fmla="*/ 1050757 h 1797383"/>
              <a:gd name="connsiteX66" fmla="*/ 3152274 w 3601452"/>
              <a:gd name="connsiteY66" fmla="*/ 986589 h 1797383"/>
              <a:gd name="connsiteX67" fmla="*/ 3224463 w 3601452"/>
              <a:gd name="connsiteY67" fmla="*/ 938463 h 1797383"/>
              <a:gd name="connsiteX68" fmla="*/ 3312695 w 3601452"/>
              <a:gd name="connsiteY68" fmla="*/ 842210 h 1797383"/>
              <a:gd name="connsiteX69" fmla="*/ 3360821 w 3601452"/>
              <a:gd name="connsiteY69" fmla="*/ 794084 h 1797383"/>
              <a:gd name="connsiteX70" fmla="*/ 3392905 w 3601452"/>
              <a:gd name="connsiteY70" fmla="*/ 770021 h 1797383"/>
              <a:gd name="connsiteX71" fmla="*/ 3457074 w 3601452"/>
              <a:gd name="connsiteY71" fmla="*/ 721894 h 1797383"/>
              <a:gd name="connsiteX72" fmla="*/ 3481137 w 3601452"/>
              <a:gd name="connsiteY72" fmla="*/ 705852 h 1797383"/>
              <a:gd name="connsiteX73" fmla="*/ 3529263 w 3601452"/>
              <a:gd name="connsiteY73" fmla="*/ 697831 h 1797383"/>
              <a:gd name="connsiteX74" fmla="*/ 3553326 w 3601452"/>
              <a:gd name="connsiteY74" fmla="*/ 689810 h 1797383"/>
              <a:gd name="connsiteX75" fmla="*/ 3593431 w 3601452"/>
              <a:gd name="connsiteY75" fmla="*/ 641684 h 1797383"/>
              <a:gd name="connsiteX76" fmla="*/ 3601452 w 3601452"/>
              <a:gd name="connsiteY76" fmla="*/ 617621 h 1797383"/>
              <a:gd name="connsiteX77" fmla="*/ 3537284 w 3601452"/>
              <a:gd name="connsiteY77" fmla="*/ 553452 h 1797383"/>
              <a:gd name="connsiteX78" fmla="*/ 3521242 w 3601452"/>
              <a:gd name="connsiteY78" fmla="*/ 529389 h 1797383"/>
              <a:gd name="connsiteX79" fmla="*/ 3457074 w 3601452"/>
              <a:gd name="connsiteY79" fmla="*/ 497305 h 1797383"/>
              <a:gd name="connsiteX80" fmla="*/ 3416968 w 3601452"/>
              <a:gd name="connsiteY80" fmla="*/ 473242 h 1797383"/>
              <a:gd name="connsiteX81" fmla="*/ 3304674 w 3601452"/>
              <a:gd name="connsiteY81" fmla="*/ 417094 h 1797383"/>
              <a:gd name="connsiteX82" fmla="*/ 3216442 w 3601452"/>
              <a:gd name="connsiteY82" fmla="*/ 360947 h 1797383"/>
              <a:gd name="connsiteX83" fmla="*/ 3192379 w 3601452"/>
              <a:gd name="connsiteY83" fmla="*/ 328863 h 1797383"/>
              <a:gd name="connsiteX84" fmla="*/ 3168316 w 3601452"/>
              <a:gd name="connsiteY84" fmla="*/ 304800 h 1797383"/>
              <a:gd name="connsiteX85" fmla="*/ 3144252 w 3601452"/>
              <a:gd name="connsiteY85" fmla="*/ 272715 h 1797383"/>
              <a:gd name="connsiteX86" fmla="*/ 3088105 w 3601452"/>
              <a:gd name="connsiteY86" fmla="*/ 184484 h 1797383"/>
              <a:gd name="connsiteX87" fmla="*/ 3056021 w 3601452"/>
              <a:gd name="connsiteY87" fmla="*/ 136357 h 1797383"/>
              <a:gd name="connsiteX88" fmla="*/ 3023937 w 3601452"/>
              <a:gd name="connsiteY88" fmla="*/ 88231 h 1797383"/>
              <a:gd name="connsiteX89" fmla="*/ 3007895 w 3601452"/>
              <a:gd name="connsiteY89" fmla="*/ 64168 h 1797383"/>
              <a:gd name="connsiteX90" fmla="*/ 2999874 w 3601452"/>
              <a:gd name="connsiteY90" fmla="*/ 0 h 1797383"/>
              <a:gd name="connsiteX91" fmla="*/ 160421 w 3601452"/>
              <a:gd name="connsiteY91" fmla="*/ 8021 h 1797383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628274 w 3601452"/>
              <a:gd name="connsiteY40" fmla="*/ 605588 h 1712494"/>
              <a:gd name="connsiteX41" fmla="*/ 1343526 w 3601452"/>
              <a:gd name="connsiteY41" fmla="*/ 1299410 h 1712494"/>
              <a:gd name="connsiteX42" fmla="*/ 741947 w 3601452"/>
              <a:gd name="connsiteY42" fmla="*/ 1628273 h 1712494"/>
              <a:gd name="connsiteX43" fmla="*/ 1604210 w 3601452"/>
              <a:gd name="connsiteY43" fmla="*/ 1712494 h 1712494"/>
              <a:gd name="connsiteX44" fmla="*/ 1913021 w 3601452"/>
              <a:gd name="connsiteY44" fmla="*/ 1367589 h 1712494"/>
              <a:gd name="connsiteX45" fmla="*/ 1892968 w 3601452"/>
              <a:gd name="connsiteY45" fmla="*/ 1114926 h 1712494"/>
              <a:gd name="connsiteX46" fmla="*/ 1900989 w 3601452"/>
              <a:gd name="connsiteY46" fmla="*/ 922421 h 1712494"/>
              <a:gd name="connsiteX47" fmla="*/ 1965158 w 3601452"/>
              <a:gd name="connsiteY47" fmla="*/ 906378 h 1712494"/>
              <a:gd name="connsiteX48" fmla="*/ 2189747 w 3601452"/>
              <a:gd name="connsiteY48" fmla="*/ 882315 h 1712494"/>
              <a:gd name="connsiteX49" fmla="*/ 2245895 w 3601452"/>
              <a:gd name="connsiteY49" fmla="*/ 858252 h 1712494"/>
              <a:gd name="connsiteX50" fmla="*/ 2302042 w 3601452"/>
              <a:gd name="connsiteY50" fmla="*/ 850231 h 1712494"/>
              <a:gd name="connsiteX51" fmla="*/ 2446421 w 3601452"/>
              <a:gd name="connsiteY51" fmla="*/ 826168 h 1712494"/>
              <a:gd name="connsiteX52" fmla="*/ 2502568 w 3601452"/>
              <a:gd name="connsiteY52" fmla="*/ 810126 h 1712494"/>
              <a:gd name="connsiteX53" fmla="*/ 2606842 w 3601452"/>
              <a:gd name="connsiteY53" fmla="*/ 802105 h 1712494"/>
              <a:gd name="connsiteX54" fmla="*/ 2662989 w 3601452"/>
              <a:gd name="connsiteY54" fmla="*/ 810126 h 1712494"/>
              <a:gd name="connsiteX55" fmla="*/ 2751221 w 3601452"/>
              <a:gd name="connsiteY55" fmla="*/ 858252 h 1712494"/>
              <a:gd name="connsiteX56" fmla="*/ 2783305 w 3601452"/>
              <a:gd name="connsiteY56" fmla="*/ 890336 h 1712494"/>
              <a:gd name="connsiteX57" fmla="*/ 2807368 w 3601452"/>
              <a:gd name="connsiteY57" fmla="*/ 898357 h 1712494"/>
              <a:gd name="connsiteX58" fmla="*/ 2831431 w 3601452"/>
              <a:gd name="connsiteY58" fmla="*/ 938463 h 1712494"/>
              <a:gd name="connsiteX59" fmla="*/ 2879558 w 3601452"/>
              <a:gd name="connsiteY59" fmla="*/ 986589 h 1712494"/>
              <a:gd name="connsiteX60" fmla="*/ 2903621 w 3601452"/>
              <a:gd name="connsiteY60" fmla="*/ 1010652 h 1712494"/>
              <a:gd name="connsiteX61" fmla="*/ 2919663 w 3601452"/>
              <a:gd name="connsiteY61" fmla="*/ 1034715 h 1712494"/>
              <a:gd name="connsiteX62" fmla="*/ 2943726 w 3601452"/>
              <a:gd name="connsiteY62" fmla="*/ 1050757 h 1712494"/>
              <a:gd name="connsiteX63" fmla="*/ 2959768 w 3601452"/>
              <a:gd name="connsiteY63" fmla="*/ 1066800 h 1712494"/>
              <a:gd name="connsiteX64" fmla="*/ 3039979 w 3601452"/>
              <a:gd name="connsiteY64" fmla="*/ 1050757 h 1712494"/>
              <a:gd name="connsiteX65" fmla="*/ 3152274 w 3601452"/>
              <a:gd name="connsiteY65" fmla="*/ 986589 h 1712494"/>
              <a:gd name="connsiteX66" fmla="*/ 3224463 w 3601452"/>
              <a:gd name="connsiteY66" fmla="*/ 938463 h 1712494"/>
              <a:gd name="connsiteX67" fmla="*/ 3312695 w 3601452"/>
              <a:gd name="connsiteY67" fmla="*/ 842210 h 1712494"/>
              <a:gd name="connsiteX68" fmla="*/ 3360821 w 3601452"/>
              <a:gd name="connsiteY68" fmla="*/ 794084 h 1712494"/>
              <a:gd name="connsiteX69" fmla="*/ 3392905 w 3601452"/>
              <a:gd name="connsiteY69" fmla="*/ 770021 h 1712494"/>
              <a:gd name="connsiteX70" fmla="*/ 3457074 w 3601452"/>
              <a:gd name="connsiteY70" fmla="*/ 721894 h 1712494"/>
              <a:gd name="connsiteX71" fmla="*/ 3481137 w 3601452"/>
              <a:gd name="connsiteY71" fmla="*/ 705852 h 1712494"/>
              <a:gd name="connsiteX72" fmla="*/ 3529263 w 3601452"/>
              <a:gd name="connsiteY72" fmla="*/ 697831 h 1712494"/>
              <a:gd name="connsiteX73" fmla="*/ 3553326 w 3601452"/>
              <a:gd name="connsiteY73" fmla="*/ 689810 h 1712494"/>
              <a:gd name="connsiteX74" fmla="*/ 3593431 w 3601452"/>
              <a:gd name="connsiteY74" fmla="*/ 641684 h 1712494"/>
              <a:gd name="connsiteX75" fmla="*/ 3601452 w 3601452"/>
              <a:gd name="connsiteY75" fmla="*/ 617621 h 1712494"/>
              <a:gd name="connsiteX76" fmla="*/ 3537284 w 3601452"/>
              <a:gd name="connsiteY76" fmla="*/ 553452 h 1712494"/>
              <a:gd name="connsiteX77" fmla="*/ 3521242 w 3601452"/>
              <a:gd name="connsiteY77" fmla="*/ 529389 h 1712494"/>
              <a:gd name="connsiteX78" fmla="*/ 3457074 w 3601452"/>
              <a:gd name="connsiteY78" fmla="*/ 497305 h 1712494"/>
              <a:gd name="connsiteX79" fmla="*/ 3416968 w 3601452"/>
              <a:gd name="connsiteY79" fmla="*/ 473242 h 1712494"/>
              <a:gd name="connsiteX80" fmla="*/ 3304674 w 3601452"/>
              <a:gd name="connsiteY80" fmla="*/ 417094 h 1712494"/>
              <a:gd name="connsiteX81" fmla="*/ 3216442 w 3601452"/>
              <a:gd name="connsiteY81" fmla="*/ 360947 h 1712494"/>
              <a:gd name="connsiteX82" fmla="*/ 3192379 w 3601452"/>
              <a:gd name="connsiteY82" fmla="*/ 328863 h 1712494"/>
              <a:gd name="connsiteX83" fmla="*/ 3168316 w 3601452"/>
              <a:gd name="connsiteY83" fmla="*/ 304800 h 1712494"/>
              <a:gd name="connsiteX84" fmla="*/ 3144252 w 3601452"/>
              <a:gd name="connsiteY84" fmla="*/ 272715 h 1712494"/>
              <a:gd name="connsiteX85" fmla="*/ 3088105 w 3601452"/>
              <a:gd name="connsiteY85" fmla="*/ 184484 h 1712494"/>
              <a:gd name="connsiteX86" fmla="*/ 3056021 w 3601452"/>
              <a:gd name="connsiteY86" fmla="*/ 136357 h 1712494"/>
              <a:gd name="connsiteX87" fmla="*/ 3023937 w 3601452"/>
              <a:gd name="connsiteY87" fmla="*/ 88231 h 1712494"/>
              <a:gd name="connsiteX88" fmla="*/ 3007895 w 3601452"/>
              <a:gd name="connsiteY88" fmla="*/ 64168 h 1712494"/>
              <a:gd name="connsiteX89" fmla="*/ 2999874 w 3601452"/>
              <a:gd name="connsiteY89" fmla="*/ 0 h 1712494"/>
              <a:gd name="connsiteX90" fmla="*/ 160421 w 3601452"/>
              <a:gd name="connsiteY90" fmla="*/ 8021 h 1712494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343526 w 3601452"/>
              <a:gd name="connsiteY40" fmla="*/ 1299410 h 1712494"/>
              <a:gd name="connsiteX41" fmla="*/ 741947 w 3601452"/>
              <a:gd name="connsiteY41" fmla="*/ 1628273 h 1712494"/>
              <a:gd name="connsiteX42" fmla="*/ 1604210 w 3601452"/>
              <a:gd name="connsiteY42" fmla="*/ 1712494 h 1712494"/>
              <a:gd name="connsiteX43" fmla="*/ 1913021 w 3601452"/>
              <a:gd name="connsiteY43" fmla="*/ 1367589 h 1712494"/>
              <a:gd name="connsiteX44" fmla="*/ 1892968 w 3601452"/>
              <a:gd name="connsiteY44" fmla="*/ 1114926 h 1712494"/>
              <a:gd name="connsiteX45" fmla="*/ 1900989 w 3601452"/>
              <a:gd name="connsiteY45" fmla="*/ 922421 h 1712494"/>
              <a:gd name="connsiteX46" fmla="*/ 1965158 w 3601452"/>
              <a:gd name="connsiteY46" fmla="*/ 906378 h 1712494"/>
              <a:gd name="connsiteX47" fmla="*/ 2189747 w 3601452"/>
              <a:gd name="connsiteY47" fmla="*/ 882315 h 1712494"/>
              <a:gd name="connsiteX48" fmla="*/ 2245895 w 3601452"/>
              <a:gd name="connsiteY48" fmla="*/ 858252 h 1712494"/>
              <a:gd name="connsiteX49" fmla="*/ 2302042 w 3601452"/>
              <a:gd name="connsiteY49" fmla="*/ 850231 h 1712494"/>
              <a:gd name="connsiteX50" fmla="*/ 2446421 w 3601452"/>
              <a:gd name="connsiteY50" fmla="*/ 826168 h 1712494"/>
              <a:gd name="connsiteX51" fmla="*/ 2502568 w 3601452"/>
              <a:gd name="connsiteY51" fmla="*/ 810126 h 1712494"/>
              <a:gd name="connsiteX52" fmla="*/ 2606842 w 3601452"/>
              <a:gd name="connsiteY52" fmla="*/ 802105 h 1712494"/>
              <a:gd name="connsiteX53" fmla="*/ 2662989 w 3601452"/>
              <a:gd name="connsiteY53" fmla="*/ 810126 h 1712494"/>
              <a:gd name="connsiteX54" fmla="*/ 2751221 w 3601452"/>
              <a:gd name="connsiteY54" fmla="*/ 858252 h 1712494"/>
              <a:gd name="connsiteX55" fmla="*/ 2783305 w 3601452"/>
              <a:gd name="connsiteY55" fmla="*/ 890336 h 1712494"/>
              <a:gd name="connsiteX56" fmla="*/ 2807368 w 3601452"/>
              <a:gd name="connsiteY56" fmla="*/ 898357 h 1712494"/>
              <a:gd name="connsiteX57" fmla="*/ 2831431 w 3601452"/>
              <a:gd name="connsiteY57" fmla="*/ 938463 h 1712494"/>
              <a:gd name="connsiteX58" fmla="*/ 2879558 w 3601452"/>
              <a:gd name="connsiteY58" fmla="*/ 986589 h 1712494"/>
              <a:gd name="connsiteX59" fmla="*/ 2903621 w 3601452"/>
              <a:gd name="connsiteY59" fmla="*/ 1010652 h 1712494"/>
              <a:gd name="connsiteX60" fmla="*/ 2919663 w 3601452"/>
              <a:gd name="connsiteY60" fmla="*/ 1034715 h 1712494"/>
              <a:gd name="connsiteX61" fmla="*/ 2943726 w 3601452"/>
              <a:gd name="connsiteY61" fmla="*/ 1050757 h 1712494"/>
              <a:gd name="connsiteX62" fmla="*/ 2959768 w 3601452"/>
              <a:gd name="connsiteY62" fmla="*/ 1066800 h 1712494"/>
              <a:gd name="connsiteX63" fmla="*/ 3039979 w 3601452"/>
              <a:gd name="connsiteY63" fmla="*/ 1050757 h 1712494"/>
              <a:gd name="connsiteX64" fmla="*/ 3152274 w 3601452"/>
              <a:gd name="connsiteY64" fmla="*/ 986589 h 1712494"/>
              <a:gd name="connsiteX65" fmla="*/ 3224463 w 3601452"/>
              <a:gd name="connsiteY65" fmla="*/ 938463 h 1712494"/>
              <a:gd name="connsiteX66" fmla="*/ 3312695 w 3601452"/>
              <a:gd name="connsiteY66" fmla="*/ 842210 h 1712494"/>
              <a:gd name="connsiteX67" fmla="*/ 3360821 w 3601452"/>
              <a:gd name="connsiteY67" fmla="*/ 794084 h 1712494"/>
              <a:gd name="connsiteX68" fmla="*/ 3392905 w 3601452"/>
              <a:gd name="connsiteY68" fmla="*/ 770021 h 1712494"/>
              <a:gd name="connsiteX69" fmla="*/ 3457074 w 3601452"/>
              <a:gd name="connsiteY69" fmla="*/ 721894 h 1712494"/>
              <a:gd name="connsiteX70" fmla="*/ 3481137 w 3601452"/>
              <a:gd name="connsiteY70" fmla="*/ 705852 h 1712494"/>
              <a:gd name="connsiteX71" fmla="*/ 3529263 w 3601452"/>
              <a:gd name="connsiteY71" fmla="*/ 697831 h 1712494"/>
              <a:gd name="connsiteX72" fmla="*/ 3553326 w 3601452"/>
              <a:gd name="connsiteY72" fmla="*/ 689810 h 1712494"/>
              <a:gd name="connsiteX73" fmla="*/ 3593431 w 3601452"/>
              <a:gd name="connsiteY73" fmla="*/ 641684 h 1712494"/>
              <a:gd name="connsiteX74" fmla="*/ 3601452 w 3601452"/>
              <a:gd name="connsiteY74" fmla="*/ 617621 h 1712494"/>
              <a:gd name="connsiteX75" fmla="*/ 3537284 w 3601452"/>
              <a:gd name="connsiteY75" fmla="*/ 553452 h 1712494"/>
              <a:gd name="connsiteX76" fmla="*/ 3521242 w 3601452"/>
              <a:gd name="connsiteY76" fmla="*/ 529389 h 1712494"/>
              <a:gd name="connsiteX77" fmla="*/ 3457074 w 3601452"/>
              <a:gd name="connsiteY77" fmla="*/ 497305 h 1712494"/>
              <a:gd name="connsiteX78" fmla="*/ 3416968 w 3601452"/>
              <a:gd name="connsiteY78" fmla="*/ 473242 h 1712494"/>
              <a:gd name="connsiteX79" fmla="*/ 3304674 w 3601452"/>
              <a:gd name="connsiteY79" fmla="*/ 417094 h 1712494"/>
              <a:gd name="connsiteX80" fmla="*/ 3216442 w 3601452"/>
              <a:gd name="connsiteY80" fmla="*/ 360947 h 1712494"/>
              <a:gd name="connsiteX81" fmla="*/ 3192379 w 3601452"/>
              <a:gd name="connsiteY81" fmla="*/ 328863 h 1712494"/>
              <a:gd name="connsiteX82" fmla="*/ 3168316 w 3601452"/>
              <a:gd name="connsiteY82" fmla="*/ 304800 h 1712494"/>
              <a:gd name="connsiteX83" fmla="*/ 3144252 w 3601452"/>
              <a:gd name="connsiteY83" fmla="*/ 272715 h 1712494"/>
              <a:gd name="connsiteX84" fmla="*/ 3088105 w 3601452"/>
              <a:gd name="connsiteY84" fmla="*/ 184484 h 1712494"/>
              <a:gd name="connsiteX85" fmla="*/ 3056021 w 3601452"/>
              <a:gd name="connsiteY85" fmla="*/ 136357 h 1712494"/>
              <a:gd name="connsiteX86" fmla="*/ 3023937 w 3601452"/>
              <a:gd name="connsiteY86" fmla="*/ 88231 h 1712494"/>
              <a:gd name="connsiteX87" fmla="*/ 3007895 w 3601452"/>
              <a:gd name="connsiteY87" fmla="*/ 64168 h 1712494"/>
              <a:gd name="connsiteX88" fmla="*/ 2999874 w 3601452"/>
              <a:gd name="connsiteY88" fmla="*/ 0 h 1712494"/>
              <a:gd name="connsiteX89" fmla="*/ 160421 w 3601452"/>
              <a:gd name="connsiteY89" fmla="*/ 8021 h 1712494"/>
              <a:gd name="connsiteX0" fmla="*/ 160421 w 3601452"/>
              <a:gd name="connsiteY0" fmla="*/ 8021 h 1712494"/>
              <a:gd name="connsiteX1" fmla="*/ 152400 w 3601452"/>
              <a:gd name="connsiteY1" fmla="*/ 32084 h 1712494"/>
              <a:gd name="connsiteX2" fmla="*/ 144379 w 3601452"/>
              <a:gd name="connsiteY2" fmla="*/ 64168 h 1712494"/>
              <a:gd name="connsiteX3" fmla="*/ 128337 w 3601452"/>
              <a:gd name="connsiteY3" fmla="*/ 88231 h 1712494"/>
              <a:gd name="connsiteX4" fmla="*/ 112295 w 3601452"/>
              <a:gd name="connsiteY4" fmla="*/ 144378 h 1712494"/>
              <a:gd name="connsiteX5" fmla="*/ 136358 w 3601452"/>
              <a:gd name="connsiteY5" fmla="*/ 192505 h 1712494"/>
              <a:gd name="connsiteX6" fmla="*/ 128337 w 3601452"/>
              <a:gd name="connsiteY6" fmla="*/ 224589 h 1712494"/>
              <a:gd name="connsiteX7" fmla="*/ 112295 w 3601452"/>
              <a:gd name="connsiteY7" fmla="*/ 248652 h 1712494"/>
              <a:gd name="connsiteX8" fmla="*/ 72189 w 3601452"/>
              <a:gd name="connsiteY8" fmla="*/ 328863 h 1712494"/>
              <a:gd name="connsiteX9" fmla="*/ 48126 w 3601452"/>
              <a:gd name="connsiteY9" fmla="*/ 368968 h 1712494"/>
              <a:gd name="connsiteX10" fmla="*/ 32084 w 3601452"/>
              <a:gd name="connsiteY10" fmla="*/ 393031 h 1712494"/>
              <a:gd name="connsiteX11" fmla="*/ 0 w 3601452"/>
              <a:gd name="connsiteY11" fmla="*/ 417094 h 1712494"/>
              <a:gd name="connsiteX12" fmla="*/ 8021 w 3601452"/>
              <a:gd name="connsiteY12" fmla="*/ 449178 h 1712494"/>
              <a:gd name="connsiteX13" fmla="*/ 24063 w 3601452"/>
              <a:gd name="connsiteY13" fmla="*/ 497305 h 1712494"/>
              <a:gd name="connsiteX14" fmla="*/ 40105 w 3601452"/>
              <a:gd name="connsiteY14" fmla="*/ 553452 h 1712494"/>
              <a:gd name="connsiteX15" fmla="*/ 56147 w 3601452"/>
              <a:gd name="connsiteY15" fmla="*/ 577515 h 1712494"/>
              <a:gd name="connsiteX16" fmla="*/ 72189 w 3601452"/>
              <a:gd name="connsiteY16" fmla="*/ 641684 h 1712494"/>
              <a:gd name="connsiteX17" fmla="*/ 88231 w 3601452"/>
              <a:gd name="connsiteY17" fmla="*/ 673768 h 1712494"/>
              <a:gd name="connsiteX18" fmla="*/ 120316 w 3601452"/>
              <a:gd name="connsiteY18" fmla="*/ 786063 h 1712494"/>
              <a:gd name="connsiteX19" fmla="*/ 152400 w 3601452"/>
              <a:gd name="connsiteY19" fmla="*/ 890336 h 1712494"/>
              <a:gd name="connsiteX20" fmla="*/ 248652 w 3601452"/>
              <a:gd name="connsiteY20" fmla="*/ 970547 h 1712494"/>
              <a:gd name="connsiteX21" fmla="*/ 280737 w 3601452"/>
              <a:gd name="connsiteY21" fmla="*/ 1002631 h 1712494"/>
              <a:gd name="connsiteX22" fmla="*/ 336884 w 3601452"/>
              <a:gd name="connsiteY22" fmla="*/ 1018673 h 1712494"/>
              <a:gd name="connsiteX23" fmla="*/ 360947 w 3601452"/>
              <a:gd name="connsiteY23" fmla="*/ 1026694 h 1712494"/>
              <a:gd name="connsiteX24" fmla="*/ 401052 w 3601452"/>
              <a:gd name="connsiteY24" fmla="*/ 1018673 h 1712494"/>
              <a:gd name="connsiteX25" fmla="*/ 633663 w 3601452"/>
              <a:gd name="connsiteY25" fmla="*/ 994610 h 1712494"/>
              <a:gd name="connsiteX26" fmla="*/ 721895 w 3601452"/>
              <a:gd name="connsiteY26" fmla="*/ 922421 h 1712494"/>
              <a:gd name="connsiteX27" fmla="*/ 753979 w 3601452"/>
              <a:gd name="connsiteY27" fmla="*/ 938463 h 1712494"/>
              <a:gd name="connsiteX28" fmla="*/ 770021 w 3601452"/>
              <a:gd name="connsiteY28" fmla="*/ 962526 h 1712494"/>
              <a:gd name="connsiteX29" fmla="*/ 850231 w 3601452"/>
              <a:gd name="connsiteY29" fmla="*/ 1002631 h 1712494"/>
              <a:gd name="connsiteX30" fmla="*/ 954505 w 3601452"/>
              <a:gd name="connsiteY30" fmla="*/ 986589 h 1712494"/>
              <a:gd name="connsiteX31" fmla="*/ 1187116 w 3601452"/>
              <a:gd name="connsiteY31" fmla="*/ 858252 h 1712494"/>
              <a:gd name="connsiteX32" fmla="*/ 1235242 w 3601452"/>
              <a:gd name="connsiteY32" fmla="*/ 818147 h 1712494"/>
              <a:gd name="connsiteX33" fmla="*/ 1307431 w 3601452"/>
              <a:gd name="connsiteY33" fmla="*/ 786063 h 1712494"/>
              <a:gd name="connsiteX34" fmla="*/ 1387642 w 3601452"/>
              <a:gd name="connsiteY34" fmla="*/ 729915 h 1712494"/>
              <a:gd name="connsiteX35" fmla="*/ 1411705 w 3601452"/>
              <a:gd name="connsiteY35" fmla="*/ 713873 h 1712494"/>
              <a:gd name="connsiteX36" fmla="*/ 1467852 w 3601452"/>
              <a:gd name="connsiteY36" fmla="*/ 818147 h 1712494"/>
              <a:gd name="connsiteX37" fmla="*/ 1483895 w 3601452"/>
              <a:gd name="connsiteY37" fmla="*/ 858252 h 1712494"/>
              <a:gd name="connsiteX38" fmla="*/ 1616242 w 3601452"/>
              <a:gd name="connsiteY38" fmla="*/ 778042 h 1712494"/>
              <a:gd name="connsiteX39" fmla="*/ 1628274 w 3601452"/>
              <a:gd name="connsiteY39" fmla="*/ 766010 h 1712494"/>
              <a:gd name="connsiteX40" fmla="*/ 1343526 w 3601452"/>
              <a:gd name="connsiteY40" fmla="*/ 1299410 h 1712494"/>
              <a:gd name="connsiteX41" fmla="*/ 1604210 w 3601452"/>
              <a:gd name="connsiteY41" fmla="*/ 1712494 h 1712494"/>
              <a:gd name="connsiteX42" fmla="*/ 1913021 w 3601452"/>
              <a:gd name="connsiteY42" fmla="*/ 1367589 h 1712494"/>
              <a:gd name="connsiteX43" fmla="*/ 1892968 w 3601452"/>
              <a:gd name="connsiteY43" fmla="*/ 1114926 h 1712494"/>
              <a:gd name="connsiteX44" fmla="*/ 1900989 w 3601452"/>
              <a:gd name="connsiteY44" fmla="*/ 922421 h 1712494"/>
              <a:gd name="connsiteX45" fmla="*/ 1965158 w 3601452"/>
              <a:gd name="connsiteY45" fmla="*/ 906378 h 1712494"/>
              <a:gd name="connsiteX46" fmla="*/ 2189747 w 3601452"/>
              <a:gd name="connsiteY46" fmla="*/ 882315 h 1712494"/>
              <a:gd name="connsiteX47" fmla="*/ 2245895 w 3601452"/>
              <a:gd name="connsiteY47" fmla="*/ 858252 h 1712494"/>
              <a:gd name="connsiteX48" fmla="*/ 2302042 w 3601452"/>
              <a:gd name="connsiteY48" fmla="*/ 850231 h 1712494"/>
              <a:gd name="connsiteX49" fmla="*/ 2446421 w 3601452"/>
              <a:gd name="connsiteY49" fmla="*/ 826168 h 1712494"/>
              <a:gd name="connsiteX50" fmla="*/ 2502568 w 3601452"/>
              <a:gd name="connsiteY50" fmla="*/ 810126 h 1712494"/>
              <a:gd name="connsiteX51" fmla="*/ 2606842 w 3601452"/>
              <a:gd name="connsiteY51" fmla="*/ 802105 h 1712494"/>
              <a:gd name="connsiteX52" fmla="*/ 2662989 w 3601452"/>
              <a:gd name="connsiteY52" fmla="*/ 810126 h 1712494"/>
              <a:gd name="connsiteX53" fmla="*/ 2751221 w 3601452"/>
              <a:gd name="connsiteY53" fmla="*/ 858252 h 1712494"/>
              <a:gd name="connsiteX54" fmla="*/ 2783305 w 3601452"/>
              <a:gd name="connsiteY54" fmla="*/ 890336 h 1712494"/>
              <a:gd name="connsiteX55" fmla="*/ 2807368 w 3601452"/>
              <a:gd name="connsiteY55" fmla="*/ 898357 h 1712494"/>
              <a:gd name="connsiteX56" fmla="*/ 2831431 w 3601452"/>
              <a:gd name="connsiteY56" fmla="*/ 938463 h 1712494"/>
              <a:gd name="connsiteX57" fmla="*/ 2879558 w 3601452"/>
              <a:gd name="connsiteY57" fmla="*/ 986589 h 1712494"/>
              <a:gd name="connsiteX58" fmla="*/ 2903621 w 3601452"/>
              <a:gd name="connsiteY58" fmla="*/ 1010652 h 1712494"/>
              <a:gd name="connsiteX59" fmla="*/ 2919663 w 3601452"/>
              <a:gd name="connsiteY59" fmla="*/ 1034715 h 1712494"/>
              <a:gd name="connsiteX60" fmla="*/ 2943726 w 3601452"/>
              <a:gd name="connsiteY60" fmla="*/ 1050757 h 1712494"/>
              <a:gd name="connsiteX61" fmla="*/ 2959768 w 3601452"/>
              <a:gd name="connsiteY61" fmla="*/ 1066800 h 1712494"/>
              <a:gd name="connsiteX62" fmla="*/ 3039979 w 3601452"/>
              <a:gd name="connsiteY62" fmla="*/ 1050757 h 1712494"/>
              <a:gd name="connsiteX63" fmla="*/ 3152274 w 3601452"/>
              <a:gd name="connsiteY63" fmla="*/ 986589 h 1712494"/>
              <a:gd name="connsiteX64" fmla="*/ 3224463 w 3601452"/>
              <a:gd name="connsiteY64" fmla="*/ 938463 h 1712494"/>
              <a:gd name="connsiteX65" fmla="*/ 3312695 w 3601452"/>
              <a:gd name="connsiteY65" fmla="*/ 842210 h 1712494"/>
              <a:gd name="connsiteX66" fmla="*/ 3360821 w 3601452"/>
              <a:gd name="connsiteY66" fmla="*/ 794084 h 1712494"/>
              <a:gd name="connsiteX67" fmla="*/ 3392905 w 3601452"/>
              <a:gd name="connsiteY67" fmla="*/ 770021 h 1712494"/>
              <a:gd name="connsiteX68" fmla="*/ 3457074 w 3601452"/>
              <a:gd name="connsiteY68" fmla="*/ 721894 h 1712494"/>
              <a:gd name="connsiteX69" fmla="*/ 3481137 w 3601452"/>
              <a:gd name="connsiteY69" fmla="*/ 705852 h 1712494"/>
              <a:gd name="connsiteX70" fmla="*/ 3529263 w 3601452"/>
              <a:gd name="connsiteY70" fmla="*/ 697831 h 1712494"/>
              <a:gd name="connsiteX71" fmla="*/ 3553326 w 3601452"/>
              <a:gd name="connsiteY71" fmla="*/ 689810 h 1712494"/>
              <a:gd name="connsiteX72" fmla="*/ 3593431 w 3601452"/>
              <a:gd name="connsiteY72" fmla="*/ 641684 h 1712494"/>
              <a:gd name="connsiteX73" fmla="*/ 3601452 w 3601452"/>
              <a:gd name="connsiteY73" fmla="*/ 617621 h 1712494"/>
              <a:gd name="connsiteX74" fmla="*/ 3537284 w 3601452"/>
              <a:gd name="connsiteY74" fmla="*/ 553452 h 1712494"/>
              <a:gd name="connsiteX75" fmla="*/ 3521242 w 3601452"/>
              <a:gd name="connsiteY75" fmla="*/ 529389 h 1712494"/>
              <a:gd name="connsiteX76" fmla="*/ 3457074 w 3601452"/>
              <a:gd name="connsiteY76" fmla="*/ 497305 h 1712494"/>
              <a:gd name="connsiteX77" fmla="*/ 3416968 w 3601452"/>
              <a:gd name="connsiteY77" fmla="*/ 473242 h 1712494"/>
              <a:gd name="connsiteX78" fmla="*/ 3304674 w 3601452"/>
              <a:gd name="connsiteY78" fmla="*/ 417094 h 1712494"/>
              <a:gd name="connsiteX79" fmla="*/ 3216442 w 3601452"/>
              <a:gd name="connsiteY79" fmla="*/ 360947 h 1712494"/>
              <a:gd name="connsiteX80" fmla="*/ 3192379 w 3601452"/>
              <a:gd name="connsiteY80" fmla="*/ 328863 h 1712494"/>
              <a:gd name="connsiteX81" fmla="*/ 3168316 w 3601452"/>
              <a:gd name="connsiteY81" fmla="*/ 304800 h 1712494"/>
              <a:gd name="connsiteX82" fmla="*/ 3144252 w 3601452"/>
              <a:gd name="connsiteY82" fmla="*/ 272715 h 1712494"/>
              <a:gd name="connsiteX83" fmla="*/ 3088105 w 3601452"/>
              <a:gd name="connsiteY83" fmla="*/ 184484 h 1712494"/>
              <a:gd name="connsiteX84" fmla="*/ 3056021 w 3601452"/>
              <a:gd name="connsiteY84" fmla="*/ 136357 h 1712494"/>
              <a:gd name="connsiteX85" fmla="*/ 3023937 w 3601452"/>
              <a:gd name="connsiteY85" fmla="*/ 88231 h 1712494"/>
              <a:gd name="connsiteX86" fmla="*/ 3007895 w 3601452"/>
              <a:gd name="connsiteY86" fmla="*/ 64168 h 1712494"/>
              <a:gd name="connsiteX87" fmla="*/ 2999874 w 3601452"/>
              <a:gd name="connsiteY87" fmla="*/ 0 h 1712494"/>
              <a:gd name="connsiteX88" fmla="*/ 160421 w 3601452"/>
              <a:gd name="connsiteY88" fmla="*/ 8021 h 1712494"/>
              <a:gd name="connsiteX0" fmla="*/ 160421 w 3601452"/>
              <a:gd name="connsiteY0" fmla="*/ 8021 h 1399673"/>
              <a:gd name="connsiteX1" fmla="*/ 152400 w 3601452"/>
              <a:gd name="connsiteY1" fmla="*/ 32084 h 1399673"/>
              <a:gd name="connsiteX2" fmla="*/ 144379 w 3601452"/>
              <a:gd name="connsiteY2" fmla="*/ 64168 h 1399673"/>
              <a:gd name="connsiteX3" fmla="*/ 128337 w 3601452"/>
              <a:gd name="connsiteY3" fmla="*/ 88231 h 1399673"/>
              <a:gd name="connsiteX4" fmla="*/ 112295 w 3601452"/>
              <a:gd name="connsiteY4" fmla="*/ 144378 h 1399673"/>
              <a:gd name="connsiteX5" fmla="*/ 136358 w 3601452"/>
              <a:gd name="connsiteY5" fmla="*/ 192505 h 1399673"/>
              <a:gd name="connsiteX6" fmla="*/ 128337 w 3601452"/>
              <a:gd name="connsiteY6" fmla="*/ 224589 h 1399673"/>
              <a:gd name="connsiteX7" fmla="*/ 112295 w 3601452"/>
              <a:gd name="connsiteY7" fmla="*/ 248652 h 1399673"/>
              <a:gd name="connsiteX8" fmla="*/ 72189 w 3601452"/>
              <a:gd name="connsiteY8" fmla="*/ 328863 h 1399673"/>
              <a:gd name="connsiteX9" fmla="*/ 48126 w 3601452"/>
              <a:gd name="connsiteY9" fmla="*/ 368968 h 1399673"/>
              <a:gd name="connsiteX10" fmla="*/ 32084 w 3601452"/>
              <a:gd name="connsiteY10" fmla="*/ 393031 h 1399673"/>
              <a:gd name="connsiteX11" fmla="*/ 0 w 3601452"/>
              <a:gd name="connsiteY11" fmla="*/ 417094 h 1399673"/>
              <a:gd name="connsiteX12" fmla="*/ 8021 w 3601452"/>
              <a:gd name="connsiteY12" fmla="*/ 449178 h 1399673"/>
              <a:gd name="connsiteX13" fmla="*/ 24063 w 3601452"/>
              <a:gd name="connsiteY13" fmla="*/ 497305 h 1399673"/>
              <a:gd name="connsiteX14" fmla="*/ 40105 w 3601452"/>
              <a:gd name="connsiteY14" fmla="*/ 553452 h 1399673"/>
              <a:gd name="connsiteX15" fmla="*/ 56147 w 3601452"/>
              <a:gd name="connsiteY15" fmla="*/ 577515 h 1399673"/>
              <a:gd name="connsiteX16" fmla="*/ 72189 w 3601452"/>
              <a:gd name="connsiteY16" fmla="*/ 641684 h 1399673"/>
              <a:gd name="connsiteX17" fmla="*/ 88231 w 3601452"/>
              <a:gd name="connsiteY17" fmla="*/ 673768 h 1399673"/>
              <a:gd name="connsiteX18" fmla="*/ 120316 w 3601452"/>
              <a:gd name="connsiteY18" fmla="*/ 786063 h 1399673"/>
              <a:gd name="connsiteX19" fmla="*/ 152400 w 3601452"/>
              <a:gd name="connsiteY19" fmla="*/ 890336 h 1399673"/>
              <a:gd name="connsiteX20" fmla="*/ 248652 w 3601452"/>
              <a:gd name="connsiteY20" fmla="*/ 970547 h 1399673"/>
              <a:gd name="connsiteX21" fmla="*/ 280737 w 3601452"/>
              <a:gd name="connsiteY21" fmla="*/ 1002631 h 1399673"/>
              <a:gd name="connsiteX22" fmla="*/ 336884 w 3601452"/>
              <a:gd name="connsiteY22" fmla="*/ 1018673 h 1399673"/>
              <a:gd name="connsiteX23" fmla="*/ 360947 w 3601452"/>
              <a:gd name="connsiteY23" fmla="*/ 1026694 h 1399673"/>
              <a:gd name="connsiteX24" fmla="*/ 401052 w 3601452"/>
              <a:gd name="connsiteY24" fmla="*/ 1018673 h 1399673"/>
              <a:gd name="connsiteX25" fmla="*/ 633663 w 3601452"/>
              <a:gd name="connsiteY25" fmla="*/ 994610 h 1399673"/>
              <a:gd name="connsiteX26" fmla="*/ 721895 w 3601452"/>
              <a:gd name="connsiteY26" fmla="*/ 922421 h 1399673"/>
              <a:gd name="connsiteX27" fmla="*/ 753979 w 3601452"/>
              <a:gd name="connsiteY27" fmla="*/ 938463 h 1399673"/>
              <a:gd name="connsiteX28" fmla="*/ 770021 w 3601452"/>
              <a:gd name="connsiteY28" fmla="*/ 962526 h 1399673"/>
              <a:gd name="connsiteX29" fmla="*/ 850231 w 3601452"/>
              <a:gd name="connsiteY29" fmla="*/ 1002631 h 1399673"/>
              <a:gd name="connsiteX30" fmla="*/ 954505 w 3601452"/>
              <a:gd name="connsiteY30" fmla="*/ 986589 h 1399673"/>
              <a:gd name="connsiteX31" fmla="*/ 1187116 w 3601452"/>
              <a:gd name="connsiteY31" fmla="*/ 858252 h 1399673"/>
              <a:gd name="connsiteX32" fmla="*/ 1235242 w 3601452"/>
              <a:gd name="connsiteY32" fmla="*/ 818147 h 1399673"/>
              <a:gd name="connsiteX33" fmla="*/ 1307431 w 3601452"/>
              <a:gd name="connsiteY33" fmla="*/ 786063 h 1399673"/>
              <a:gd name="connsiteX34" fmla="*/ 1387642 w 3601452"/>
              <a:gd name="connsiteY34" fmla="*/ 729915 h 1399673"/>
              <a:gd name="connsiteX35" fmla="*/ 1411705 w 3601452"/>
              <a:gd name="connsiteY35" fmla="*/ 713873 h 1399673"/>
              <a:gd name="connsiteX36" fmla="*/ 1467852 w 3601452"/>
              <a:gd name="connsiteY36" fmla="*/ 818147 h 1399673"/>
              <a:gd name="connsiteX37" fmla="*/ 1483895 w 3601452"/>
              <a:gd name="connsiteY37" fmla="*/ 858252 h 1399673"/>
              <a:gd name="connsiteX38" fmla="*/ 1616242 w 3601452"/>
              <a:gd name="connsiteY38" fmla="*/ 778042 h 1399673"/>
              <a:gd name="connsiteX39" fmla="*/ 1628274 w 3601452"/>
              <a:gd name="connsiteY39" fmla="*/ 766010 h 1399673"/>
              <a:gd name="connsiteX40" fmla="*/ 1343526 w 3601452"/>
              <a:gd name="connsiteY40" fmla="*/ 1299410 h 1399673"/>
              <a:gd name="connsiteX41" fmla="*/ 1913021 w 3601452"/>
              <a:gd name="connsiteY41" fmla="*/ 1367589 h 1399673"/>
              <a:gd name="connsiteX42" fmla="*/ 1892968 w 3601452"/>
              <a:gd name="connsiteY42" fmla="*/ 1114926 h 1399673"/>
              <a:gd name="connsiteX43" fmla="*/ 1900989 w 3601452"/>
              <a:gd name="connsiteY43" fmla="*/ 922421 h 1399673"/>
              <a:gd name="connsiteX44" fmla="*/ 1965158 w 3601452"/>
              <a:gd name="connsiteY44" fmla="*/ 906378 h 1399673"/>
              <a:gd name="connsiteX45" fmla="*/ 2189747 w 3601452"/>
              <a:gd name="connsiteY45" fmla="*/ 882315 h 1399673"/>
              <a:gd name="connsiteX46" fmla="*/ 2245895 w 3601452"/>
              <a:gd name="connsiteY46" fmla="*/ 858252 h 1399673"/>
              <a:gd name="connsiteX47" fmla="*/ 2302042 w 3601452"/>
              <a:gd name="connsiteY47" fmla="*/ 850231 h 1399673"/>
              <a:gd name="connsiteX48" fmla="*/ 2446421 w 3601452"/>
              <a:gd name="connsiteY48" fmla="*/ 826168 h 1399673"/>
              <a:gd name="connsiteX49" fmla="*/ 2502568 w 3601452"/>
              <a:gd name="connsiteY49" fmla="*/ 810126 h 1399673"/>
              <a:gd name="connsiteX50" fmla="*/ 2606842 w 3601452"/>
              <a:gd name="connsiteY50" fmla="*/ 802105 h 1399673"/>
              <a:gd name="connsiteX51" fmla="*/ 2662989 w 3601452"/>
              <a:gd name="connsiteY51" fmla="*/ 810126 h 1399673"/>
              <a:gd name="connsiteX52" fmla="*/ 2751221 w 3601452"/>
              <a:gd name="connsiteY52" fmla="*/ 858252 h 1399673"/>
              <a:gd name="connsiteX53" fmla="*/ 2783305 w 3601452"/>
              <a:gd name="connsiteY53" fmla="*/ 890336 h 1399673"/>
              <a:gd name="connsiteX54" fmla="*/ 2807368 w 3601452"/>
              <a:gd name="connsiteY54" fmla="*/ 898357 h 1399673"/>
              <a:gd name="connsiteX55" fmla="*/ 2831431 w 3601452"/>
              <a:gd name="connsiteY55" fmla="*/ 938463 h 1399673"/>
              <a:gd name="connsiteX56" fmla="*/ 2879558 w 3601452"/>
              <a:gd name="connsiteY56" fmla="*/ 986589 h 1399673"/>
              <a:gd name="connsiteX57" fmla="*/ 2903621 w 3601452"/>
              <a:gd name="connsiteY57" fmla="*/ 1010652 h 1399673"/>
              <a:gd name="connsiteX58" fmla="*/ 2919663 w 3601452"/>
              <a:gd name="connsiteY58" fmla="*/ 1034715 h 1399673"/>
              <a:gd name="connsiteX59" fmla="*/ 2943726 w 3601452"/>
              <a:gd name="connsiteY59" fmla="*/ 1050757 h 1399673"/>
              <a:gd name="connsiteX60" fmla="*/ 2959768 w 3601452"/>
              <a:gd name="connsiteY60" fmla="*/ 1066800 h 1399673"/>
              <a:gd name="connsiteX61" fmla="*/ 3039979 w 3601452"/>
              <a:gd name="connsiteY61" fmla="*/ 1050757 h 1399673"/>
              <a:gd name="connsiteX62" fmla="*/ 3152274 w 3601452"/>
              <a:gd name="connsiteY62" fmla="*/ 986589 h 1399673"/>
              <a:gd name="connsiteX63" fmla="*/ 3224463 w 3601452"/>
              <a:gd name="connsiteY63" fmla="*/ 938463 h 1399673"/>
              <a:gd name="connsiteX64" fmla="*/ 3312695 w 3601452"/>
              <a:gd name="connsiteY64" fmla="*/ 842210 h 1399673"/>
              <a:gd name="connsiteX65" fmla="*/ 3360821 w 3601452"/>
              <a:gd name="connsiteY65" fmla="*/ 794084 h 1399673"/>
              <a:gd name="connsiteX66" fmla="*/ 3392905 w 3601452"/>
              <a:gd name="connsiteY66" fmla="*/ 770021 h 1399673"/>
              <a:gd name="connsiteX67" fmla="*/ 3457074 w 3601452"/>
              <a:gd name="connsiteY67" fmla="*/ 721894 h 1399673"/>
              <a:gd name="connsiteX68" fmla="*/ 3481137 w 3601452"/>
              <a:gd name="connsiteY68" fmla="*/ 705852 h 1399673"/>
              <a:gd name="connsiteX69" fmla="*/ 3529263 w 3601452"/>
              <a:gd name="connsiteY69" fmla="*/ 697831 h 1399673"/>
              <a:gd name="connsiteX70" fmla="*/ 3553326 w 3601452"/>
              <a:gd name="connsiteY70" fmla="*/ 689810 h 1399673"/>
              <a:gd name="connsiteX71" fmla="*/ 3593431 w 3601452"/>
              <a:gd name="connsiteY71" fmla="*/ 641684 h 1399673"/>
              <a:gd name="connsiteX72" fmla="*/ 3601452 w 3601452"/>
              <a:gd name="connsiteY72" fmla="*/ 617621 h 1399673"/>
              <a:gd name="connsiteX73" fmla="*/ 3537284 w 3601452"/>
              <a:gd name="connsiteY73" fmla="*/ 553452 h 1399673"/>
              <a:gd name="connsiteX74" fmla="*/ 3521242 w 3601452"/>
              <a:gd name="connsiteY74" fmla="*/ 529389 h 1399673"/>
              <a:gd name="connsiteX75" fmla="*/ 3457074 w 3601452"/>
              <a:gd name="connsiteY75" fmla="*/ 497305 h 1399673"/>
              <a:gd name="connsiteX76" fmla="*/ 3416968 w 3601452"/>
              <a:gd name="connsiteY76" fmla="*/ 473242 h 1399673"/>
              <a:gd name="connsiteX77" fmla="*/ 3304674 w 3601452"/>
              <a:gd name="connsiteY77" fmla="*/ 417094 h 1399673"/>
              <a:gd name="connsiteX78" fmla="*/ 3216442 w 3601452"/>
              <a:gd name="connsiteY78" fmla="*/ 360947 h 1399673"/>
              <a:gd name="connsiteX79" fmla="*/ 3192379 w 3601452"/>
              <a:gd name="connsiteY79" fmla="*/ 328863 h 1399673"/>
              <a:gd name="connsiteX80" fmla="*/ 3168316 w 3601452"/>
              <a:gd name="connsiteY80" fmla="*/ 304800 h 1399673"/>
              <a:gd name="connsiteX81" fmla="*/ 3144252 w 3601452"/>
              <a:gd name="connsiteY81" fmla="*/ 272715 h 1399673"/>
              <a:gd name="connsiteX82" fmla="*/ 3088105 w 3601452"/>
              <a:gd name="connsiteY82" fmla="*/ 184484 h 1399673"/>
              <a:gd name="connsiteX83" fmla="*/ 3056021 w 3601452"/>
              <a:gd name="connsiteY83" fmla="*/ 136357 h 1399673"/>
              <a:gd name="connsiteX84" fmla="*/ 3023937 w 3601452"/>
              <a:gd name="connsiteY84" fmla="*/ 88231 h 1399673"/>
              <a:gd name="connsiteX85" fmla="*/ 3007895 w 3601452"/>
              <a:gd name="connsiteY85" fmla="*/ 64168 h 1399673"/>
              <a:gd name="connsiteX86" fmla="*/ 2999874 w 3601452"/>
              <a:gd name="connsiteY86" fmla="*/ 0 h 1399673"/>
              <a:gd name="connsiteX87" fmla="*/ 160421 w 3601452"/>
              <a:gd name="connsiteY87" fmla="*/ 8021 h 1399673"/>
              <a:gd name="connsiteX0" fmla="*/ 160421 w 3601452"/>
              <a:gd name="connsiteY0" fmla="*/ 8021 h 1399005"/>
              <a:gd name="connsiteX1" fmla="*/ 152400 w 3601452"/>
              <a:gd name="connsiteY1" fmla="*/ 32084 h 1399005"/>
              <a:gd name="connsiteX2" fmla="*/ 144379 w 3601452"/>
              <a:gd name="connsiteY2" fmla="*/ 64168 h 1399005"/>
              <a:gd name="connsiteX3" fmla="*/ 128337 w 3601452"/>
              <a:gd name="connsiteY3" fmla="*/ 88231 h 1399005"/>
              <a:gd name="connsiteX4" fmla="*/ 112295 w 3601452"/>
              <a:gd name="connsiteY4" fmla="*/ 144378 h 1399005"/>
              <a:gd name="connsiteX5" fmla="*/ 136358 w 3601452"/>
              <a:gd name="connsiteY5" fmla="*/ 192505 h 1399005"/>
              <a:gd name="connsiteX6" fmla="*/ 128337 w 3601452"/>
              <a:gd name="connsiteY6" fmla="*/ 224589 h 1399005"/>
              <a:gd name="connsiteX7" fmla="*/ 112295 w 3601452"/>
              <a:gd name="connsiteY7" fmla="*/ 248652 h 1399005"/>
              <a:gd name="connsiteX8" fmla="*/ 72189 w 3601452"/>
              <a:gd name="connsiteY8" fmla="*/ 328863 h 1399005"/>
              <a:gd name="connsiteX9" fmla="*/ 48126 w 3601452"/>
              <a:gd name="connsiteY9" fmla="*/ 368968 h 1399005"/>
              <a:gd name="connsiteX10" fmla="*/ 32084 w 3601452"/>
              <a:gd name="connsiteY10" fmla="*/ 393031 h 1399005"/>
              <a:gd name="connsiteX11" fmla="*/ 0 w 3601452"/>
              <a:gd name="connsiteY11" fmla="*/ 417094 h 1399005"/>
              <a:gd name="connsiteX12" fmla="*/ 8021 w 3601452"/>
              <a:gd name="connsiteY12" fmla="*/ 449178 h 1399005"/>
              <a:gd name="connsiteX13" fmla="*/ 24063 w 3601452"/>
              <a:gd name="connsiteY13" fmla="*/ 497305 h 1399005"/>
              <a:gd name="connsiteX14" fmla="*/ 40105 w 3601452"/>
              <a:gd name="connsiteY14" fmla="*/ 553452 h 1399005"/>
              <a:gd name="connsiteX15" fmla="*/ 56147 w 3601452"/>
              <a:gd name="connsiteY15" fmla="*/ 577515 h 1399005"/>
              <a:gd name="connsiteX16" fmla="*/ 72189 w 3601452"/>
              <a:gd name="connsiteY16" fmla="*/ 641684 h 1399005"/>
              <a:gd name="connsiteX17" fmla="*/ 88231 w 3601452"/>
              <a:gd name="connsiteY17" fmla="*/ 673768 h 1399005"/>
              <a:gd name="connsiteX18" fmla="*/ 120316 w 3601452"/>
              <a:gd name="connsiteY18" fmla="*/ 786063 h 1399005"/>
              <a:gd name="connsiteX19" fmla="*/ 152400 w 3601452"/>
              <a:gd name="connsiteY19" fmla="*/ 890336 h 1399005"/>
              <a:gd name="connsiteX20" fmla="*/ 248652 w 3601452"/>
              <a:gd name="connsiteY20" fmla="*/ 970547 h 1399005"/>
              <a:gd name="connsiteX21" fmla="*/ 280737 w 3601452"/>
              <a:gd name="connsiteY21" fmla="*/ 1002631 h 1399005"/>
              <a:gd name="connsiteX22" fmla="*/ 336884 w 3601452"/>
              <a:gd name="connsiteY22" fmla="*/ 1018673 h 1399005"/>
              <a:gd name="connsiteX23" fmla="*/ 360947 w 3601452"/>
              <a:gd name="connsiteY23" fmla="*/ 1026694 h 1399005"/>
              <a:gd name="connsiteX24" fmla="*/ 401052 w 3601452"/>
              <a:gd name="connsiteY24" fmla="*/ 1018673 h 1399005"/>
              <a:gd name="connsiteX25" fmla="*/ 633663 w 3601452"/>
              <a:gd name="connsiteY25" fmla="*/ 994610 h 1399005"/>
              <a:gd name="connsiteX26" fmla="*/ 721895 w 3601452"/>
              <a:gd name="connsiteY26" fmla="*/ 922421 h 1399005"/>
              <a:gd name="connsiteX27" fmla="*/ 753979 w 3601452"/>
              <a:gd name="connsiteY27" fmla="*/ 938463 h 1399005"/>
              <a:gd name="connsiteX28" fmla="*/ 770021 w 3601452"/>
              <a:gd name="connsiteY28" fmla="*/ 962526 h 1399005"/>
              <a:gd name="connsiteX29" fmla="*/ 850231 w 3601452"/>
              <a:gd name="connsiteY29" fmla="*/ 1002631 h 1399005"/>
              <a:gd name="connsiteX30" fmla="*/ 954505 w 3601452"/>
              <a:gd name="connsiteY30" fmla="*/ 986589 h 1399005"/>
              <a:gd name="connsiteX31" fmla="*/ 1187116 w 3601452"/>
              <a:gd name="connsiteY31" fmla="*/ 858252 h 1399005"/>
              <a:gd name="connsiteX32" fmla="*/ 1235242 w 3601452"/>
              <a:gd name="connsiteY32" fmla="*/ 818147 h 1399005"/>
              <a:gd name="connsiteX33" fmla="*/ 1307431 w 3601452"/>
              <a:gd name="connsiteY33" fmla="*/ 786063 h 1399005"/>
              <a:gd name="connsiteX34" fmla="*/ 1387642 w 3601452"/>
              <a:gd name="connsiteY34" fmla="*/ 729915 h 1399005"/>
              <a:gd name="connsiteX35" fmla="*/ 1411705 w 3601452"/>
              <a:gd name="connsiteY35" fmla="*/ 713873 h 1399005"/>
              <a:gd name="connsiteX36" fmla="*/ 1467852 w 3601452"/>
              <a:gd name="connsiteY36" fmla="*/ 818147 h 1399005"/>
              <a:gd name="connsiteX37" fmla="*/ 1483895 w 3601452"/>
              <a:gd name="connsiteY37" fmla="*/ 858252 h 1399005"/>
              <a:gd name="connsiteX38" fmla="*/ 1616242 w 3601452"/>
              <a:gd name="connsiteY38" fmla="*/ 778042 h 1399005"/>
              <a:gd name="connsiteX39" fmla="*/ 1628274 w 3601452"/>
              <a:gd name="connsiteY39" fmla="*/ 766010 h 1399005"/>
              <a:gd name="connsiteX40" fmla="*/ 1343526 w 3601452"/>
              <a:gd name="connsiteY40" fmla="*/ 1299410 h 1399005"/>
              <a:gd name="connsiteX41" fmla="*/ 1736558 w 3601452"/>
              <a:gd name="connsiteY41" fmla="*/ 846221 h 1399005"/>
              <a:gd name="connsiteX42" fmla="*/ 1913021 w 3601452"/>
              <a:gd name="connsiteY42" fmla="*/ 1367589 h 1399005"/>
              <a:gd name="connsiteX43" fmla="*/ 1892968 w 3601452"/>
              <a:gd name="connsiteY43" fmla="*/ 1114926 h 1399005"/>
              <a:gd name="connsiteX44" fmla="*/ 1900989 w 3601452"/>
              <a:gd name="connsiteY44" fmla="*/ 922421 h 1399005"/>
              <a:gd name="connsiteX45" fmla="*/ 1965158 w 3601452"/>
              <a:gd name="connsiteY45" fmla="*/ 906378 h 1399005"/>
              <a:gd name="connsiteX46" fmla="*/ 2189747 w 3601452"/>
              <a:gd name="connsiteY46" fmla="*/ 882315 h 1399005"/>
              <a:gd name="connsiteX47" fmla="*/ 2245895 w 3601452"/>
              <a:gd name="connsiteY47" fmla="*/ 858252 h 1399005"/>
              <a:gd name="connsiteX48" fmla="*/ 2302042 w 3601452"/>
              <a:gd name="connsiteY48" fmla="*/ 850231 h 1399005"/>
              <a:gd name="connsiteX49" fmla="*/ 2446421 w 3601452"/>
              <a:gd name="connsiteY49" fmla="*/ 826168 h 1399005"/>
              <a:gd name="connsiteX50" fmla="*/ 2502568 w 3601452"/>
              <a:gd name="connsiteY50" fmla="*/ 810126 h 1399005"/>
              <a:gd name="connsiteX51" fmla="*/ 2606842 w 3601452"/>
              <a:gd name="connsiteY51" fmla="*/ 802105 h 1399005"/>
              <a:gd name="connsiteX52" fmla="*/ 2662989 w 3601452"/>
              <a:gd name="connsiteY52" fmla="*/ 810126 h 1399005"/>
              <a:gd name="connsiteX53" fmla="*/ 2751221 w 3601452"/>
              <a:gd name="connsiteY53" fmla="*/ 858252 h 1399005"/>
              <a:gd name="connsiteX54" fmla="*/ 2783305 w 3601452"/>
              <a:gd name="connsiteY54" fmla="*/ 890336 h 1399005"/>
              <a:gd name="connsiteX55" fmla="*/ 2807368 w 3601452"/>
              <a:gd name="connsiteY55" fmla="*/ 898357 h 1399005"/>
              <a:gd name="connsiteX56" fmla="*/ 2831431 w 3601452"/>
              <a:gd name="connsiteY56" fmla="*/ 938463 h 1399005"/>
              <a:gd name="connsiteX57" fmla="*/ 2879558 w 3601452"/>
              <a:gd name="connsiteY57" fmla="*/ 986589 h 1399005"/>
              <a:gd name="connsiteX58" fmla="*/ 2903621 w 3601452"/>
              <a:gd name="connsiteY58" fmla="*/ 1010652 h 1399005"/>
              <a:gd name="connsiteX59" fmla="*/ 2919663 w 3601452"/>
              <a:gd name="connsiteY59" fmla="*/ 1034715 h 1399005"/>
              <a:gd name="connsiteX60" fmla="*/ 2943726 w 3601452"/>
              <a:gd name="connsiteY60" fmla="*/ 1050757 h 1399005"/>
              <a:gd name="connsiteX61" fmla="*/ 2959768 w 3601452"/>
              <a:gd name="connsiteY61" fmla="*/ 1066800 h 1399005"/>
              <a:gd name="connsiteX62" fmla="*/ 3039979 w 3601452"/>
              <a:gd name="connsiteY62" fmla="*/ 1050757 h 1399005"/>
              <a:gd name="connsiteX63" fmla="*/ 3152274 w 3601452"/>
              <a:gd name="connsiteY63" fmla="*/ 986589 h 1399005"/>
              <a:gd name="connsiteX64" fmla="*/ 3224463 w 3601452"/>
              <a:gd name="connsiteY64" fmla="*/ 938463 h 1399005"/>
              <a:gd name="connsiteX65" fmla="*/ 3312695 w 3601452"/>
              <a:gd name="connsiteY65" fmla="*/ 842210 h 1399005"/>
              <a:gd name="connsiteX66" fmla="*/ 3360821 w 3601452"/>
              <a:gd name="connsiteY66" fmla="*/ 794084 h 1399005"/>
              <a:gd name="connsiteX67" fmla="*/ 3392905 w 3601452"/>
              <a:gd name="connsiteY67" fmla="*/ 770021 h 1399005"/>
              <a:gd name="connsiteX68" fmla="*/ 3457074 w 3601452"/>
              <a:gd name="connsiteY68" fmla="*/ 721894 h 1399005"/>
              <a:gd name="connsiteX69" fmla="*/ 3481137 w 3601452"/>
              <a:gd name="connsiteY69" fmla="*/ 705852 h 1399005"/>
              <a:gd name="connsiteX70" fmla="*/ 3529263 w 3601452"/>
              <a:gd name="connsiteY70" fmla="*/ 697831 h 1399005"/>
              <a:gd name="connsiteX71" fmla="*/ 3553326 w 3601452"/>
              <a:gd name="connsiteY71" fmla="*/ 689810 h 1399005"/>
              <a:gd name="connsiteX72" fmla="*/ 3593431 w 3601452"/>
              <a:gd name="connsiteY72" fmla="*/ 641684 h 1399005"/>
              <a:gd name="connsiteX73" fmla="*/ 3601452 w 3601452"/>
              <a:gd name="connsiteY73" fmla="*/ 617621 h 1399005"/>
              <a:gd name="connsiteX74" fmla="*/ 3537284 w 3601452"/>
              <a:gd name="connsiteY74" fmla="*/ 553452 h 1399005"/>
              <a:gd name="connsiteX75" fmla="*/ 3521242 w 3601452"/>
              <a:gd name="connsiteY75" fmla="*/ 529389 h 1399005"/>
              <a:gd name="connsiteX76" fmla="*/ 3457074 w 3601452"/>
              <a:gd name="connsiteY76" fmla="*/ 497305 h 1399005"/>
              <a:gd name="connsiteX77" fmla="*/ 3416968 w 3601452"/>
              <a:gd name="connsiteY77" fmla="*/ 473242 h 1399005"/>
              <a:gd name="connsiteX78" fmla="*/ 3304674 w 3601452"/>
              <a:gd name="connsiteY78" fmla="*/ 417094 h 1399005"/>
              <a:gd name="connsiteX79" fmla="*/ 3216442 w 3601452"/>
              <a:gd name="connsiteY79" fmla="*/ 360947 h 1399005"/>
              <a:gd name="connsiteX80" fmla="*/ 3192379 w 3601452"/>
              <a:gd name="connsiteY80" fmla="*/ 328863 h 1399005"/>
              <a:gd name="connsiteX81" fmla="*/ 3168316 w 3601452"/>
              <a:gd name="connsiteY81" fmla="*/ 304800 h 1399005"/>
              <a:gd name="connsiteX82" fmla="*/ 3144252 w 3601452"/>
              <a:gd name="connsiteY82" fmla="*/ 272715 h 1399005"/>
              <a:gd name="connsiteX83" fmla="*/ 3088105 w 3601452"/>
              <a:gd name="connsiteY83" fmla="*/ 184484 h 1399005"/>
              <a:gd name="connsiteX84" fmla="*/ 3056021 w 3601452"/>
              <a:gd name="connsiteY84" fmla="*/ 136357 h 1399005"/>
              <a:gd name="connsiteX85" fmla="*/ 3023937 w 3601452"/>
              <a:gd name="connsiteY85" fmla="*/ 88231 h 1399005"/>
              <a:gd name="connsiteX86" fmla="*/ 3007895 w 3601452"/>
              <a:gd name="connsiteY86" fmla="*/ 64168 h 1399005"/>
              <a:gd name="connsiteX87" fmla="*/ 2999874 w 3601452"/>
              <a:gd name="connsiteY87" fmla="*/ 0 h 1399005"/>
              <a:gd name="connsiteX88" fmla="*/ 160421 w 3601452"/>
              <a:gd name="connsiteY88" fmla="*/ 8021 h 1399005"/>
              <a:gd name="connsiteX0" fmla="*/ 160421 w 3601452"/>
              <a:gd name="connsiteY0" fmla="*/ 8021 h 1399005"/>
              <a:gd name="connsiteX1" fmla="*/ 152400 w 3601452"/>
              <a:gd name="connsiteY1" fmla="*/ 32084 h 1399005"/>
              <a:gd name="connsiteX2" fmla="*/ 144379 w 3601452"/>
              <a:gd name="connsiteY2" fmla="*/ 64168 h 1399005"/>
              <a:gd name="connsiteX3" fmla="*/ 128337 w 3601452"/>
              <a:gd name="connsiteY3" fmla="*/ 88231 h 1399005"/>
              <a:gd name="connsiteX4" fmla="*/ 112295 w 3601452"/>
              <a:gd name="connsiteY4" fmla="*/ 144378 h 1399005"/>
              <a:gd name="connsiteX5" fmla="*/ 136358 w 3601452"/>
              <a:gd name="connsiteY5" fmla="*/ 192505 h 1399005"/>
              <a:gd name="connsiteX6" fmla="*/ 128337 w 3601452"/>
              <a:gd name="connsiteY6" fmla="*/ 224589 h 1399005"/>
              <a:gd name="connsiteX7" fmla="*/ 112295 w 3601452"/>
              <a:gd name="connsiteY7" fmla="*/ 248652 h 1399005"/>
              <a:gd name="connsiteX8" fmla="*/ 72189 w 3601452"/>
              <a:gd name="connsiteY8" fmla="*/ 328863 h 1399005"/>
              <a:gd name="connsiteX9" fmla="*/ 48126 w 3601452"/>
              <a:gd name="connsiteY9" fmla="*/ 368968 h 1399005"/>
              <a:gd name="connsiteX10" fmla="*/ 32084 w 3601452"/>
              <a:gd name="connsiteY10" fmla="*/ 393031 h 1399005"/>
              <a:gd name="connsiteX11" fmla="*/ 0 w 3601452"/>
              <a:gd name="connsiteY11" fmla="*/ 417094 h 1399005"/>
              <a:gd name="connsiteX12" fmla="*/ 8021 w 3601452"/>
              <a:gd name="connsiteY12" fmla="*/ 449178 h 1399005"/>
              <a:gd name="connsiteX13" fmla="*/ 24063 w 3601452"/>
              <a:gd name="connsiteY13" fmla="*/ 497305 h 1399005"/>
              <a:gd name="connsiteX14" fmla="*/ 40105 w 3601452"/>
              <a:gd name="connsiteY14" fmla="*/ 553452 h 1399005"/>
              <a:gd name="connsiteX15" fmla="*/ 56147 w 3601452"/>
              <a:gd name="connsiteY15" fmla="*/ 577515 h 1399005"/>
              <a:gd name="connsiteX16" fmla="*/ 72189 w 3601452"/>
              <a:gd name="connsiteY16" fmla="*/ 641684 h 1399005"/>
              <a:gd name="connsiteX17" fmla="*/ 88231 w 3601452"/>
              <a:gd name="connsiteY17" fmla="*/ 673768 h 1399005"/>
              <a:gd name="connsiteX18" fmla="*/ 120316 w 3601452"/>
              <a:gd name="connsiteY18" fmla="*/ 786063 h 1399005"/>
              <a:gd name="connsiteX19" fmla="*/ 152400 w 3601452"/>
              <a:gd name="connsiteY19" fmla="*/ 890336 h 1399005"/>
              <a:gd name="connsiteX20" fmla="*/ 248652 w 3601452"/>
              <a:gd name="connsiteY20" fmla="*/ 970547 h 1399005"/>
              <a:gd name="connsiteX21" fmla="*/ 280737 w 3601452"/>
              <a:gd name="connsiteY21" fmla="*/ 1002631 h 1399005"/>
              <a:gd name="connsiteX22" fmla="*/ 336884 w 3601452"/>
              <a:gd name="connsiteY22" fmla="*/ 1018673 h 1399005"/>
              <a:gd name="connsiteX23" fmla="*/ 360947 w 3601452"/>
              <a:gd name="connsiteY23" fmla="*/ 1026694 h 1399005"/>
              <a:gd name="connsiteX24" fmla="*/ 401052 w 3601452"/>
              <a:gd name="connsiteY24" fmla="*/ 1018673 h 1399005"/>
              <a:gd name="connsiteX25" fmla="*/ 633663 w 3601452"/>
              <a:gd name="connsiteY25" fmla="*/ 994610 h 1399005"/>
              <a:gd name="connsiteX26" fmla="*/ 721895 w 3601452"/>
              <a:gd name="connsiteY26" fmla="*/ 922421 h 1399005"/>
              <a:gd name="connsiteX27" fmla="*/ 753979 w 3601452"/>
              <a:gd name="connsiteY27" fmla="*/ 938463 h 1399005"/>
              <a:gd name="connsiteX28" fmla="*/ 770021 w 3601452"/>
              <a:gd name="connsiteY28" fmla="*/ 962526 h 1399005"/>
              <a:gd name="connsiteX29" fmla="*/ 850231 w 3601452"/>
              <a:gd name="connsiteY29" fmla="*/ 1002631 h 1399005"/>
              <a:gd name="connsiteX30" fmla="*/ 954505 w 3601452"/>
              <a:gd name="connsiteY30" fmla="*/ 986589 h 1399005"/>
              <a:gd name="connsiteX31" fmla="*/ 1187116 w 3601452"/>
              <a:gd name="connsiteY31" fmla="*/ 858252 h 1399005"/>
              <a:gd name="connsiteX32" fmla="*/ 1235242 w 3601452"/>
              <a:gd name="connsiteY32" fmla="*/ 818147 h 1399005"/>
              <a:gd name="connsiteX33" fmla="*/ 1307431 w 3601452"/>
              <a:gd name="connsiteY33" fmla="*/ 786063 h 1399005"/>
              <a:gd name="connsiteX34" fmla="*/ 1387642 w 3601452"/>
              <a:gd name="connsiteY34" fmla="*/ 729915 h 1399005"/>
              <a:gd name="connsiteX35" fmla="*/ 1411705 w 3601452"/>
              <a:gd name="connsiteY35" fmla="*/ 713873 h 1399005"/>
              <a:gd name="connsiteX36" fmla="*/ 1467852 w 3601452"/>
              <a:gd name="connsiteY36" fmla="*/ 818147 h 1399005"/>
              <a:gd name="connsiteX37" fmla="*/ 1483895 w 3601452"/>
              <a:gd name="connsiteY37" fmla="*/ 858252 h 1399005"/>
              <a:gd name="connsiteX38" fmla="*/ 1616242 w 3601452"/>
              <a:gd name="connsiteY38" fmla="*/ 778042 h 1399005"/>
              <a:gd name="connsiteX39" fmla="*/ 1628274 w 3601452"/>
              <a:gd name="connsiteY39" fmla="*/ 766010 h 1399005"/>
              <a:gd name="connsiteX40" fmla="*/ 1736558 w 3601452"/>
              <a:gd name="connsiteY40" fmla="*/ 846221 h 1399005"/>
              <a:gd name="connsiteX41" fmla="*/ 1913021 w 3601452"/>
              <a:gd name="connsiteY41" fmla="*/ 1367589 h 1399005"/>
              <a:gd name="connsiteX42" fmla="*/ 1892968 w 3601452"/>
              <a:gd name="connsiteY42" fmla="*/ 1114926 h 1399005"/>
              <a:gd name="connsiteX43" fmla="*/ 1900989 w 3601452"/>
              <a:gd name="connsiteY43" fmla="*/ 922421 h 1399005"/>
              <a:gd name="connsiteX44" fmla="*/ 1965158 w 3601452"/>
              <a:gd name="connsiteY44" fmla="*/ 906378 h 1399005"/>
              <a:gd name="connsiteX45" fmla="*/ 2189747 w 3601452"/>
              <a:gd name="connsiteY45" fmla="*/ 882315 h 1399005"/>
              <a:gd name="connsiteX46" fmla="*/ 2245895 w 3601452"/>
              <a:gd name="connsiteY46" fmla="*/ 858252 h 1399005"/>
              <a:gd name="connsiteX47" fmla="*/ 2302042 w 3601452"/>
              <a:gd name="connsiteY47" fmla="*/ 850231 h 1399005"/>
              <a:gd name="connsiteX48" fmla="*/ 2446421 w 3601452"/>
              <a:gd name="connsiteY48" fmla="*/ 826168 h 1399005"/>
              <a:gd name="connsiteX49" fmla="*/ 2502568 w 3601452"/>
              <a:gd name="connsiteY49" fmla="*/ 810126 h 1399005"/>
              <a:gd name="connsiteX50" fmla="*/ 2606842 w 3601452"/>
              <a:gd name="connsiteY50" fmla="*/ 802105 h 1399005"/>
              <a:gd name="connsiteX51" fmla="*/ 2662989 w 3601452"/>
              <a:gd name="connsiteY51" fmla="*/ 810126 h 1399005"/>
              <a:gd name="connsiteX52" fmla="*/ 2751221 w 3601452"/>
              <a:gd name="connsiteY52" fmla="*/ 858252 h 1399005"/>
              <a:gd name="connsiteX53" fmla="*/ 2783305 w 3601452"/>
              <a:gd name="connsiteY53" fmla="*/ 890336 h 1399005"/>
              <a:gd name="connsiteX54" fmla="*/ 2807368 w 3601452"/>
              <a:gd name="connsiteY54" fmla="*/ 898357 h 1399005"/>
              <a:gd name="connsiteX55" fmla="*/ 2831431 w 3601452"/>
              <a:gd name="connsiteY55" fmla="*/ 938463 h 1399005"/>
              <a:gd name="connsiteX56" fmla="*/ 2879558 w 3601452"/>
              <a:gd name="connsiteY56" fmla="*/ 986589 h 1399005"/>
              <a:gd name="connsiteX57" fmla="*/ 2903621 w 3601452"/>
              <a:gd name="connsiteY57" fmla="*/ 1010652 h 1399005"/>
              <a:gd name="connsiteX58" fmla="*/ 2919663 w 3601452"/>
              <a:gd name="connsiteY58" fmla="*/ 1034715 h 1399005"/>
              <a:gd name="connsiteX59" fmla="*/ 2943726 w 3601452"/>
              <a:gd name="connsiteY59" fmla="*/ 1050757 h 1399005"/>
              <a:gd name="connsiteX60" fmla="*/ 2959768 w 3601452"/>
              <a:gd name="connsiteY60" fmla="*/ 1066800 h 1399005"/>
              <a:gd name="connsiteX61" fmla="*/ 3039979 w 3601452"/>
              <a:gd name="connsiteY61" fmla="*/ 1050757 h 1399005"/>
              <a:gd name="connsiteX62" fmla="*/ 3152274 w 3601452"/>
              <a:gd name="connsiteY62" fmla="*/ 986589 h 1399005"/>
              <a:gd name="connsiteX63" fmla="*/ 3224463 w 3601452"/>
              <a:gd name="connsiteY63" fmla="*/ 938463 h 1399005"/>
              <a:gd name="connsiteX64" fmla="*/ 3312695 w 3601452"/>
              <a:gd name="connsiteY64" fmla="*/ 842210 h 1399005"/>
              <a:gd name="connsiteX65" fmla="*/ 3360821 w 3601452"/>
              <a:gd name="connsiteY65" fmla="*/ 794084 h 1399005"/>
              <a:gd name="connsiteX66" fmla="*/ 3392905 w 3601452"/>
              <a:gd name="connsiteY66" fmla="*/ 770021 h 1399005"/>
              <a:gd name="connsiteX67" fmla="*/ 3457074 w 3601452"/>
              <a:gd name="connsiteY67" fmla="*/ 721894 h 1399005"/>
              <a:gd name="connsiteX68" fmla="*/ 3481137 w 3601452"/>
              <a:gd name="connsiteY68" fmla="*/ 705852 h 1399005"/>
              <a:gd name="connsiteX69" fmla="*/ 3529263 w 3601452"/>
              <a:gd name="connsiteY69" fmla="*/ 697831 h 1399005"/>
              <a:gd name="connsiteX70" fmla="*/ 3553326 w 3601452"/>
              <a:gd name="connsiteY70" fmla="*/ 689810 h 1399005"/>
              <a:gd name="connsiteX71" fmla="*/ 3593431 w 3601452"/>
              <a:gd name="connsiteY71" fmla="*/ 641684 h 1399005"/>
              <a:gd name="connsiteX72" fmla="*/ 3601452 w 3601452"/>
              <a:gd name="connsiteY72" fmla="*/ 617621 h 1399005"/>
              <a:gd name="connsiteX73" fmla="*/ 3537284 w 3601452"/>
              <a:gd name="connsiteY73" fmla="*/ 553452 h 1399005"/>
              <a:gd name="connsiteX74" fmla="*/ 3521242 w 3601452"/>
              <a:gd name="connsiteY74" fmla="*/ 529389 h 1399005"/>
              <a:gd name="connsiteX75" fmla="*/ 3457074 w 3601452"/>
              <a:gd name="connsiteY75" fmla="*/ 497305 h 1399005"/>
              <a:gd name="connsiteX76" fmla="*/ 3416968 w 3601452"/>
              <a:gd name="connsiteY76" fmla="*/ 473242 h 1399005"/>
              <a:gd name="connsiteX77" fmla="*/ 3304674 w 3601452"/>
              <a:gd name="connsiteY77" fmla="*/ 417094 h 1399005"/>
              <a:gd name="connsiteX78" fmla="*/ 3216442 w 3601452"/>
              <a:gd name="connsiteY78" fmla="*/ 360947 h 1399005"/>
              <a:gd name="connsiteX79" fmla="*/ 3192379 w 3601452"/>
              <a:gd name="connsiteY79" fmla="*/ 328863 h 1399005"/>
              <a:gd name="connsiteX80" fmla="*/ 3168316 w 3601452"/>
              <a:gd name="connsiteY80" fmla="*/ 304800 h 1399005"/>
              <a:gd name="connsiteX81" fmla="*/ 3144252 w 3601452"/>
              <a:gd name="connsiteY81" fmla="*/ 272715 h 1399005"/>
              <a:gd name="connsiteX82" fmla="*/ 3088105 w 3601452"/>
              <a:gd name="connsiteY82" fmla="*/ 184484 h 1399005"/>
              <a:gd name="connsiteX83" fmla="*/ 3056021 w 3601452"/>
              <a:gd name="connsiteY83" fmla="*/ 136357 h 1399005"/>
              <a:gd name="connsiteX84" fmla="*/ 3023937 w 3601452"/>
              <a:gd name="connsiteY84" fmla="*/ 88231 h 1399005"/>
              <a:gd name="connsiteX85" fmla="*/ 3007895 w 3601452"/>
              <a:gd name="connsiteY85" fmla="*/ 64168 h 1399005"/>
              <a:gd name="connsiteX86" fmla="*/ 2999874 w 3601452"/>
              <a:gd name="connsiteY86" fmla="*/ 0 h 1399005"/>
              <a:gd name="connsiteX87" fmla="*/ 160421 w 3601452"/>
              <a:gd name="connsiteY87" fmla="*/ 8021 h 1399005"/>
              <a:gd name="connsiteX0" fmla="*/ 160421 w 3601452"/>
              <a:gd name="connsiteY0" fmla="*/ 8021 h 1114926"/>
              <a:gd name="connsiteX1" fmla="*/ 152400 w 3601452"/>
              <a:gd name="connsiteY1" fmla="*/ 32084 h 1114926"/>
              <a:gd name="connsiteX2" fmla="*/ 144379 w 3601452"/>
              <a:gd name="connsiteY2" fmla="*/ 64168 h 1114926"/>
              <a:gd name="connsiteX3" fmla="*/ 128337 w 3601452"/>
              <a:gd name="connsiteY3" fmla="*/ 88231 h 1114926"/>
              <a:gd name="connsiteX4" fmla="*/ 112295 w 3601452"/>
              <a:gd name="connsiteY4" fmla="*/ 144378 h 1114926"/>
              <a:gd name="connsiteX5" fmla="*/ 136358 w 3601452"/>
              <a:gd name="connsiteY5" fmla="*/ 192505 h 1114926"/>
              <a:gd name="connsiteX6" fmla="*/ 128337 w 3601452"/>
              <a:gd name="connsiteY6" fmla="*/ 224589 h 1114926"/>
              <a:gd name="connsiteX7" fmla="*/ 112295 w 3601452"/>
              <a:gd name="connsiteY7" fmla="*/ 248652 h 1114926"/>
              <a:gd name="connsiteX8" fmla="*/ 72189 w 3601452"/>
              <a:gd name="connsiteY8" fmla="*/ 328863 h 1114926"/>
              <a:gd name="connsiteX9" fmla="*/ 48126 w 3601452"/>
              <a:gd name="connsiteY9" fmla="*/ 368968 h 1114926"/>
              <a:gd name="connsiteX10" fmla="*/ 32084 w 3601452"/>
              <a:gd name="connsiteY10" fmla="*/ 393031 h 1114926"/>
              <a:gd name="connsiteX11" fmla="*/ 0 w 3601452"/>
              <a:gd name="connsiteY11" fmla="*/ 417094 h 1114926"/>
              <a:gd name="connsiteX12" fmla="*/ 8021 w 3601452"/>
              <a:gd name="connsiteY12" fmla="*/ 449178 h 1114926"/>
              <a:gd name="connsiteX13" fmla="*/ 24063 w 3601452"/>
              <a:gd name="connsiteY13" fmla="*/ 497305 h 1114926"/>
              <a:gd name="connsiteX14" fmla="*/ 40105 w 3601452"/>
              <a:gd name="connsiteY14" fmla="*/ 553452 h 1114926"/>
              <a:gd name="connsiteX15" fmla="*/ 56147 w 3601452"/>
              <a:gd name="connsiteY15" fmla="*/ 577515 h 1114926"/>
              <a:gd name="connsiteX16" fmla="*/ 72189 w 3601452"/>
              <a:gd name="connsiteY16" fmla="*/ 641684 h 1114926"/>
              <a:gd name="connsiteX17" fmla="*/ 88231 w 3601452"/>
              <a:gd name="connsiteY17" fmla="*/ 673768 h 1114926"/>
              <a:gd name="connsiteX18" fmla="*/ 120316 w 3601452"/>
              <a:gd name="connsiteY18" fmla="*/ 786063 h 1114926"/>
              <a:gd name="connsiteX19" fmla="*/ 152400 w 3601452"/>
              <a:gd name="connsiteY19" fmla="*/ 890336 h 1114926"/>
              <a:gd name="connsiteX20" fmla="*/ 248652 w 3601452"/>
              <a:gd name="connsiteY20" fmla="*/ 970547 h 1114926"/>
              <a:gd name="connsiteX21" fmla="*/ 280737 w 3601452"/>
              <a:gd name="connsiteY21" fmla="*/ 1002631 h 1114926"/>
              <a:gd name="connsiteX22" fmla="*/ 336884 w 3601452"/>
              <a:gd name="connsiteY22" fmla="*/ 1018673 h 1114926"/>
              <a:gd name="connsiteX23" fmla="*/ 360947 w 3601452"/>
              <a:gd name="connsiteY23" fmla="*/ 1026694 h 1114926"/>
              <a:gd name="connsiteX24" fmla="*/ 401052 w 3601452"/>
              <a:gd name="connsiteY24" fmla="*/ 1018673 h 1114926"/>
              <a:gd name="connsiteX25" fmla="*/ 633663 w 3601452"/>
              <a:gd name="connsiteY25" fmla="*/ 994610 h 1114926"/>
              <a:gd name="connsiteX26" fmla="*/ 721895 w 3601452"/>
              <a:gd name="connsiteY26" fmla="*/ 922421 h 1114926"/>
              <a:gd name="connsiteX27" fmla="*/ 753979 w 3601452"/>
              <a:gd name="connsiteY27" fmla="*/ 938463 h 1114926"/>
              <a:gd name="connsiteX28" fmla="*/ 770021 w 3601452"/>
              <a:gd name="connsiteY28" fmla="*/ 962526 h 1114926"/>
              <a:gd name="connsiteX29" fmla="*/ 850231 w 3601452"/>
              <a:gd name="connsiteY29" fmla="*/ 1002631 h 1114926"/>
              <a:gd name="connsiteX30" fmla="*/ 954505 w 3601452"/>
              <a:gd name="connsiteY30" fmla="*/ 986589 h 1114926"/>
              <a:gd name="connsiteX31" fmla="*/ 1187116 w 3601452"/>
              <a:gd name="connsiteY31" fmla="*/ 858252 h 1114926"/>
              <a:gd name="connsiteX32" fmla="*/ 1235242 w 3601452"/>
              <a:gd name="connsiteY32" fmla="*/ 818147 h 1114926"/>
              <a:gd name="connsiteX33" fmla="*/ 1307431 w 3601452"/>
              <a:gd name="connsiteY33" fmla="*/ 786063 h 1114926"/>
              <a:gd name="connsiteX34" fmla="*/ 1387642 w 3601452"/>
              <a:gd name="connsiteY34" fmla="*/ 729915 h 1114926"/>
              <a:gd name="connsiteX35" fmla="*/ 1411705 w 3601452"/>
              <a:gd name="connsiteY35" fmla="*/ 713873 h 1114926"/>
              <a:gd name="connsiteX36" fmla="*/ 1467852 w 3601452"/>
              <a:gd name="connsiteY36" fmla="*/ 818147 h 1114926"/>
              <a:gd name="connsiteX37" fmla="*/ 1483895 w 3601452"/>
              <a:gd name="connsiteY37" fmla="*/ 858252 h 1114926"/>
              <a:gd name="connsiteX38" fmla="*/ 1616242 w 3601452"/>
              <a:gd name="connsiteY38" fmla="*/ 778042 h 1114926"/>
              <a:gd name="connsiteX39" fmla="*/ 1628274 w 3601452"/>
              <a:gd name="connsiteY39" fmla="*/ 766010 h 1114926"/>
              <a:gd name="connsiteX40" fmla="*/ 1736558 w 3601452"/>
              <a:gd name="connsiteY40" fmla="*/ 846221 h 1114926"/>
              <a:gd name="connsiteX41" fmla="*/ 1892968 w 3601452"/>
              <a:gd name="connsiteY41" fmla="*/ 1114926 h 1114926"/>
              <a:gd name="connsiteX42" fmla="*/ 1900989 w 3601452"/>
              <a:gd name="connsiteY42" fmla="*/ 922421 h 1114926"/>
              <a:gd name="connsiteX43" fmla="*/ 1965158 w 3601452"/>
              <a:gd name="connsiteY43" fmla="*/ 906378 h 1114926"/>
              <a:gd name="connsiteX44" fmla="*/ 2189747 w 3601452"/>
              <a:gd name="connsiteY44" fmla="*/ 882315 h 1114926"/>
              <a:gd name="connsiteX45" fmla="*/ 2245895 w 3601452"/>
              <a:gd name="connsiteY45" fmla="*/ 858252 h 1114926"/>
              <a:gd name="connsiteX46" fmla="*/ 2302042 w 3601452"/>
              <a:gd name="connsiteY46" fmla="*/ 850231 h 1114926"/>
              <a:gd name="connsiteX47" fmla="*/ 2446421 w 3601452"/>
              <a:gd name="connsiteY47" fmla="*/ 826168 h 1114926"/>
              <a:gd name="connsiteX48" fmla="*/ 2502568 w 3601452"/>
              <a:gd name="connsiteY48" fmla="*/ 810126 h 1114926"/>
              <a:gd name="connsiteX49" fmla="*/ 2606842 w 3601452"/>
              <a:gd name="connsiteY49" fmla="*/ 802105 h 1114926"/>
              <a:gd name="connsiteX50" fmla="*/ 2662989 w 3601452"/>
              <a:gd name="connsiteY50" fmla="*/ 810126 h 1114926"/>
              <a:gd name="connsiteX51" fmla="*/ 2751221 w 3601452"/>
              <a:gd name="connsiteY51" fmla="*/ 858252 h 1114926"/>
              <a:gd name="connsiteX52" fmla="*/ 2783305 w 3601452"/>
              <a:gd name="connsiteY52" fmla="*/ 890336 h 1114926"/>
              <a:gd name="connsiteX53" fmla="*/ 2807368 w 3601452"/>
              <a:gd name="connsiteY53" fmla="*/ 898357 h 1114926"/>
              <a:gd name="connsiteX54" fmla="*/ 2831431 w 3601452"/>
              <a:gd name="connsiteY54" fmla="*/ 938463 h 1114926"/>
              <a:gd name="connsiteX55" fmla="*/ 2879558 w 3601452"/>
              <a:gd name="connsiteY55" fmla="*/ 986589 h 1114926"/>
              <a:gd name="connsiteX56" fmla="*/ 2903621 w 3601452"/>
              <a:gd name="connsiteY56" fmla="*/ 1010652 h 1114926"/>
              <a:gd name="connsiteX57" fmla="*/ 2919663 w 3601452"/>
              <a:gd name="connsiteY57" fmla="*/ 1034715 h 1114926"/>
              <a:gd name="connsiteX58" fmla="*/ 2943726 w 3601452"/>
              <a:gd name="connsiteY58" fmla="*/ 1050757 h 1114926"/>
              <a:gd name="connsiteX59" fmla="*/ 2959768 w 3601452"/>
              <a:gd name="connsiteY59" fmla="*/ 1066800 h 1114926"/>
              <a:gd name="connsiteX60" fmla="*/ 3039979 w 3601452"/>
              <a:gd name="connsiteY60" fmla="*/ 1050757 h 1114926"/>
              <a:gd name="connsiteX61" fmla="*/ 3152274 w 3601452"/>
              <a:gd name="connsiteY61" fmla="*/ 986589 h 1114926"/>
              <a:gd name="connsiteX62" fmla="*/ 3224463 w 3601452"/>
              <a:gd name="connsiteY62" fmla="*/ 938463 h 1114926"/>
              <a:gd name="connsiteX63" fmla="*/ 3312695 w 3601452"/>
              <a:gd name="connsiteY63" fmla="*/ 842210 h 1114926"/>
              <a:gd name="connsiteX64" fmla="*/ 3360821 w 3601452"/>
              <a:gd name="connsiteY64" fmla="*/ 794084 h 1114926"/>
              <a:gd name="connsiteX65" fmla="*/ 3392905 w 3601452"/>
              <a:gd name="connsiteY65" fmla="*/ 770021 h 1114926"/>
              <a:gd name="connsiteX66" fmla="*/ 3457074 w 3601452"/>
              <a:gd name="connsiteY66" fmla="*/ 721894 h 1114926"/>
              <a:gd name="connsiteX67" fmla="*/ 3481137 w 3601452"/>
              <a:gd name="connsiteY67" fmla="*/ 705852 h 1114926"/>
              <a:gd name="connsiteX68" fmla="*/ 3529263 w 3601452"/>
              <a:gd name="connsiteY68" fmla="*/ 697831 h 1114926"/>
              <a:gd name="connsiteX69" fmla="*/ 3553326 w 3601452"/>
              <a:gd name="connsiteY69" fmla="*/ 689810 h 1114926"/>
              <a:gd name="connsiteX70" fmla="*/ 3593431 w 3601452"/>
              <a:gd name="connsiteY70" fmla="*/ 641684 h 1114926"/>
              <a:gd name="connsiteX71" fmla="*/ 3601452 w 3601452"/>
              <a:gd name="connsiteY71" fmla="*/ 617621 h 1114926"/>
              <a:gd name="connsiteX72" fmla="*/ 3537284 w 3601452"/>
              <a:gd name="connsiteY72" fmla="*/ 553452 h 1114926"/>
              <a:gd name="connsiteX73" fmla="*/ 3521242 w 3601452"/>
              <a:gd name="connsiteY73" fmla="*/ 529389 h 1114926"/>
              <a:gd name="connsiteX74" fmla="*/ 3457074 w 3601452"/>
              <a:gd name="connsiteY74" fmla="*/ 497305 h 1114926"/>
              <a:gd name="connsiteX75" fmla="*/ 3416968 w 3601452"/>
              <a:gd name="connsiteY75" fmla="*/ 473242 h 1114926"/>
              <a:gd name="connsiteX76" fmla="*/ 3304674 w 3601452"/>
              <a:gd name="connsiteY76" fmla="*/ 417094 h 1114926"/>
              <a:gd name="connsiteX77" fmla="*/ 3216442 w 3601452"/>
              <a:gd name="connsiteY77" fmla="*/ 360947 h 1114926"/>
              <a:gd name="connsiteX78" fmla="*/ 3192379 w 3601452"/>
              <a:gd name="connsiteY78" fmla="*/ 328863 h 1114926"/>
              <a:gd name="connsiteX79" fmla="*/ 3168316 w 3601452"/>
              <a:gd name="connsiteY79" fmla="*/ 304800 h 1114926"/>
              <a:gd name="connsiteX80" fmla="*/ 3144252 w 3601452"/>
              <a:gd name="connsiteY80" fmla="*/ 272715 h 1114926"/>
              <a:gd name="connsiteX81" fmla="*/ 3088105 w 3601452"/>
              <a:gd name="connsiteY81" fmla="*/ 184484 h 1114926"/>
              <a:gd name="connsiteX82" fmla="*/ 3056021 w 3601452"/>
              <a:gd name="connsiteY82" fmla="*/ 136357 h 1114926"/>
              <a:gd name="connsiteX83" fmla="*/ 3023937 w 3601452"/>
              <a:gd name="connsiteY83" fmla="*/ 88231 h 1114926"/>
              <a:gd name="connsiteX84" fmla="*/ 3007895 w 3601452"/>
              <a:gd name="connsiteY84" fmla="*/ 64168 h 1114926"/>
              <a:gd name="connsiteX85" fmla="*/ 2999874 w 3601452"/>
              <a:gd name="connsiteY85" fmla="*/ 0 h 1114926"/>
              <a:gd name="connsiteX86" fmla="*/ 160421 w 3601452"/>
              <a:gd name="connsiteY86" fmla="*/ 8021 h 1114926"/>
              <a:gd name="connsiteX0" fmla="*/ 160421 w 3601452"/>
              <a:gd name="connsiteY0" fmla="*/ 8021 h 1159042"/>
              <a:gd name="connsiteX1" fmla="*/ 152400 w 3601452"/>
              <a:gd name="connsiteY1" fmla="*/ 32084 h 1159042"/>
              <a:gd name="connsiteX2" fmla="*/ 144379 w 3601452"/>
              <a:gd name="connsiteY2" fmla="*/ 64168 h 1159042"/>
              <a:gd name="connsiteX3" fmla="*/ 128337 w 3601452"/>
              <a:gd name="connsiteY3" fmla="*/ 88231 h 1159042"/>
              <a:gd name="connsiteX4" fmla="*/ 112295 w 3601452"/>
              <a:gd name="connsiteY4" fmla="*/ 144378 h 1159042"/>
              <a:gd name="connsiteX5" fmla="*/ 136358 w 3601452"/>
              <a:gd name="connsiteY5" fmla="*/ 192505 h 1159042"/>
              <a:gd name="connsiteX6" fmla="*/ 128337 w 3601452"/>
              <a:gd name="connsiteY6" fmla="*/ 224589 h 1159042"/>
              <a:gd name="connsiteX7" fmla="*/ 112295 w 3601452"/>
              <a:gd name="connsiteY7" fmla="*/ 248652 h 1159042"/>
              <a:gd name="connsiteX8" fmla="*/ 72189 w 3601452"/>
              <a:gd name="connsiteY8" fmla="*/ 328863 h 1159042"/>
              <a:gd name="connsiteX9" fmla="*/ 48126 w 3601452"/>
              <a:gd name="connsiteY9" fmla="*/ 368968 h 1159042"/>
              <a:gd name="connsiteX10" fmla="*/ 32084 w 3601452"/>
              <a:gd name="connsiteY10" fmla="*/ 393031 h 1159042"/>
              <a:gd name="connsiteX11" fmla="*/ 0 w 3601452"/>
              <a:gd name="connsiteY11" fmla="*/ 417094 h 1159042"/>
              <a:gd name="connsiteX12" fmla="*/ 8021 w 3601452"/>
              <a:gd name="connsiteY12" fmla="*/ 449178 h 1159042"/>
              <a:gd name="connsiteX13" fmla="*/ 24063 w 3601452"/>
              <a:gd name="connsiteY13" fmla="*/ 497305 h 1159042"/>
              <a:gd name="connsiteX14" fmla="*/ 40105 w 3601452"/>
              <a:gd name="connsiteY14" fmla="*/ 553452 h 1159042"/>
              <a:gd name="connsiteX15" fmla="*/ 56147 w 3601452"/>
              <a:gd name="connsiteY15" fmla="*/ 577515 h 1159042"/>
              <a:gd name="connsiteX16" fmla="*/ 72189 w 3601452"/>
              <a:gd name="connsiteY16" fmla="*/ 641684 h 1159042"/>
              <a:gd name="connsiteX17" fmla="*/ 88231 w 3601452"/>
              <a:gd name="connsiteY17" fmla="*/ 673768 h 1159042"/>
              <a:gd name="connsiteX18" fmla="*/ 120316 w 3601452"/>
              <a:gd name="connsiteY18" fmla="*/ 786063 h 1159042"/>
              <a:gd name="connsiteX19" fmla="*/ 152400 w 3601452"/>
              <a:gd name="connsiteY19" fmla="*/ 890336 h 1159042"/>
              <a:gd name="connsiteX20" fmla="*/ 248652 w 3601452"/>
              <a:gd name="connsiteY20" fmla="*/ 970547 h 1159042"/>
              <a:gd name="connsiteX21" fmla="*/ 280737 w 3601452"/>
              <a:gd name="connsiteY21" fmla="*/ 1002631 h 1159042"/>
              <a:gd name="connsiteX22" fmla="*/ 336884 w 3601452"/>
              <a:gd name="connsiteY22" fmla="*/ 1018673 h 1159042"/>
              <a:gd name="connsiteX23" fmla="*/ 360947 w 3601452"/>
              <a:gd name="connsiteY23" fmla="*/ 1026694 h 1159042"/>
              <a:gd name="connsiteX24" fmla="*/ 401052 w 3601452"/>
              <a:gd name="connsiteY24" fmla="*/ 1018673 h 1159042"/>
              <a:gd name="connsiteX25" fmla="*/ 633663 w 3601452"/>
              <a:gd name="connsiteY25" fmla="*/ 994610 h 1159042"/>
              <a:gd name="connsiteX26" fmla="*/ 721895 w 3601452"/>
              <a:gd name="connsiteY26" fmla="*/ 922421 h 1159042"/>
              <a:gd name="connsiteX27" fmla="*/ 753979 w 3601452"/>
              <a:gd name="connsiteY27" fmla="*/ 938463 h 1159042"/>
              <a:gd name="connsiteX28" fmla="*/ 770021 w 3601452"/>
              <a:gd name="connsiteY28" fmla="*/ 962526 h 1159042"/>
              <a:gd name="connsiteX29" fmla="*/ 850231 w 3601452"/>
              <a:gd name="connsiteY29" fmla="*/ 1002631 h 1159042"/>
              <a:gd name="connsiteX30" fmla="*/ 954505 w 3601452"/>
              <a:gd name="connsiteY30" fmla="*/ 986589 h 1159042"/>
              <a:gd name="connsiteX31" fmla="*/ 1187116 w 3601452"/>
              <a:gd name="connsiteY31" fmla="*/ 858252 h 1159042"/>
              <a:gd name="connsiteX32" fmla="*/ 1235242 w 3601452"/>
              <a:gd name="connsiteY32" fmla="*/ 818147 h 1159042"/>
              <a:gd name="connsiteX33" fmla="*/ 1307431 w 3601452"/>
              <a:gd name="connsiteY33" fmla="*/ 786063 h 1159042"/>
              <a:gd name="connsiteX34" fmla="*/ 1387642 w 3601452"/>
              <a:gd name="connsiteY34" fmla="*/ 729915 h 1159042"/>
              <a:gd name="connsiteX35" fmla="*/ 1411705 w 3601452"/>
              <a:gd name="connsiteY35" fmla="*/ 713873 h 1159042"/>
              <a:gd name="connsiteX36" fmla="*/ 1467852 w 3601452"/>
              <a:gd name="connsiteY36" fmla="*/ 818147 h 1159042"/>
              <a:gd name="connsiteX37" fmla="*/ 1483895 w 3601452"/>
              <a:gd name="connsiteY37" fmla="*/ 858252 h 1159042"/>
              <a:gd name="connsiteX38" fmla="*/ 1616242 w 3601452"/>
              <a:gd name="connsiteY38" fmla="*/ 778042 h 1159042"/>
              <a:gd name="connsiteX39" fmla="*/ 1628274 w 3601452"/>
              <a:gd name="connsiteY39" fmla="*/ 766010 h 1159042"/>
              <a:gd name="connsiteX40" fmla="*/ 1736558 w 3601452"/>
              <a:gd name="connsiteY40" fmla="*/ 846221 h 1159042"/>
              <a:gd name="connsiteX41" fmla="*/ 1892968 w 3601452"/>
              <a:gd name="connsiteY41" fmla="*/ 1114926 h 1159042"/>
              <a:gd name="connsiteX42" fmla="*/ 1824789 w 3601452"/>
              <a:gd name="connsiteY42" fmla="*/ 958516 h 1159042"/>
              <a:gd name="connsiteX43" fmla="*/ 1900989 w 3601452"/>
              <a:gd name="connsiteY43" fmla="*/ 922421 h 1159042"/>
              <a:gd name="connsiteX44" fmla="*/ 1965158 w 3601452"/>
              <a:gd name="connsiteY44" fmla="*/ 906378 h 1159042"/>
              <a:gd name="connsiteX45" fmla="*/ 2189747 w 3601452"/>
              <a:gd name="connsiteY45" fmla="*/ 882315 h 1159042"/>
              <a:gd name="connsiteX46" fmla="*/ 2245895 w 3601452"/>
              <a:gd name="connsiteY46" fmla="*/ 858252 h 1159042"/>
              <a:gd name="connsiteX47" fmla="*/ 2302042 w 3601452"/>
              <a:gd name="connsiteY47" fmla="*/ 850231 h 1159042"/>
              <a:gd name="connsiteX48" fmla="*/ 2446421 w 3601452"/>
              <a:gd name="connsiteY48" fmla="*/ 826168 h 1159042"/>
              <a:gd name="connsiteX49" fmla="*/ 2502568 w 3601452"/>
              <a:gd name="connsiteY49" fmla="*/ 810126 h 1159042"/>
              <a:gd name="connsiteX50" fmla="*/ 2606842 w 3601452"/>
              <a:gd name="connsiteY50" fmla="*/ 802105 h 1159042"/>
              <a:gd name="connsiteX51" fmla="*/ 2662989 w 3601452"/>
              <a:gd name="connsiteY51" fmla="*/ 810126 h 1159042"/>
              <a:gd name="connsiteX52" fmla="*/ 2751221 w 3601452"/>
              <a:gd name="connsiteY52" fmla="*/ 858252 h 1159042"/>
              <a:gd name="connsiteX53" fmla="*/ 2783305 w 3601452"/>
              <a:gd name="connsiteY53" fmla="*/ 890336 h 1159042"/>
              <a:gd name="connsiteX54" fmla="*/ 2807368 w 3601452"/>
              <a:gd name="connsiteY54" fmla="*/ 898357 h 1159042"/>
              <a:gd name="connsiteX55" fmla="*/ 2831431 w 3601452"/>
              <a:gd name="connsiteY55" fmla="*/ 938463 h 1159042"/>
              <a:gd name="connsiteX56" fmla="*/ 2879558 w 3601452"/>
              <a:gd name="connsiteY56" fmla="*/ 986589 h 1159042"/>
              <a:gd name="connsiteX57" fmla="*/ 2903621 w 3601452"/>
              <a:gd name="connsiteY57" fmla="*/ 1010652 h 1159042"/>
              <a:gd name="connsiteX58" fmla="*/ 2919663 w 3601452"/>
              <a:gd name="connsiteY58" fmla="*/ 1034715 h 1159042"/>
              <a:gd name="connsiteX59" fmla="*/ 2943726 w 3601452"/>
              <a:gd name="connsiteY59" fmla="*/ 1050757 h 1159042"/>
              <a:gd name="connsiteX60" fmla="*/ 2959768 w 3601452"/>
              <a:gd name="connsiteY60" fmla="*/ 1066800 h 1159042"/>
              <a:gd name="connsiteX61" fmla="*/ 3039979 w 3601452"/>
              <a:gd name="connsiteY61" fmla="*/ 1050757 h 1159042"/>
              <a:gd name="connsiteX62" fmla="*/ 3152274 w 3601452"/>
              <a:gd name="connsiteY62" fmla="*/ 986589 h 1159042"/>
              <a:gd name="connsiteX63" fmla="*/ 3224463 w 3601452"/>
              <a:gd name="connsiteY63" fmla="*/ 938463 h 1159042"/>
              <a:gd name="connsiteX64" fmla="*/ 3312695 w 3601452"/>
              <a:gd name="connsiteY64" fmla="*/ 842210 h 1159042"/>
              <a:gd name="connsiteX65" fmla="*/ 3360821 w 3601452"/>
              <a:gd name="connsiteY65" fmla="*/ 794084 h 1159042"/>
              <a:gd name="connsiteX66" fmla="*/ 3392905 w 3601452"/>
              <a:gd name="connsiteY66" fmla="*/ 770021 h 1159042"/>
              <a:gd name="connsiteX67" fmla="*/ 3457074 w 3601452"/>
              <a:gd name="connsiteY67" fmla="*/ 721894 h 1159042"/>
              <a:gd name="connsiteX68" fmla="*/ 3481137 w 3601452"/>
              <a:gd name="connsiteY68" fmla="*/ 705852 h 1159042"/>
              <a:gd name="connsiteX69" fmla="*/ 3529263 w 3601452"/>
              <a:gd name="connsiteY69" fmla="*/ 697831 h 1159042"/>
              <a:gd name="connsiteX70" fmla="*/ 3553326 w 3601452"/>
              <a:gd name="connsiteY70" fmla="*/ 689810 h 1159042"/>
              <a:gd name="connsiteX71" fmla="*/ 3593431 w 3601452"/>
              <a:gd name="connsiteY71" fmla="*/ 641684 h 1159042"/>
              <a:gd name="connsiteX72" fmla="*/ 3601452 w 3601452"/>
              <a:gd name="connsiteY72" fmla="*/ 617621 h 1159042"/>
              <a:gd name="connsiteX73" fmla="*/ 3537284 w 3601452"/>
              <a:gd name="connsiteY73" fmla="*/ 553452 h 1159042"/>
              <a:gd name="connsiteX74" fmla="*/ 3521242 w 3601452"/>
              <a:gd name="connsiteY74" fmla="*/ 529389 h 1159042"/>
              <a:gd name="connsiteX75" fmla="*/ 3457074 w 3601452"/>
              <a:gd name="connsiteY75" fmla="*/ 497305 h 1159042"/>
              <a:gd name="connsiteX76" fmla="*/ 3416968 w 3601452"/>
              <a:gd name="connsiteY76" fmla="*/ 473242 h 1159042"/>
              <a:gd name="connsiteX77" fmla="*/ 3304674 w 3601452"/>
              <a:gd name="connsiteY77" fmla="*/ 417094 h 1159042"/>
              <a:gd name="connsiteX78" fmla="*/ 3216442 w 3601452"/>
              <a:gd name="connsiteY78" fmla="*/ 360947 h 1159042"/>
              <a:gd name="connsiteX79" fmla="*/ 3192379 w 3601452"/>
              <a:gd name="connsiteY79" fmla="*/ 328863 h 1159042"/>
              <a:gd name="connsiteX80" fmla="*/ 3168316 w 3601452"/>
              <a:gd name="connsiteY80" fmla="*/ 304800 h 1159042"/>
              <a:gd name="connsiteX81" fmla="*/ 3144252 w 3601452"/>
              <a:gd name="connsiteY81" fmla="*/ 272715 h 1159042"/>
              <a:gd name="connsiteX82" fmla="*/ 3088105 w 3601452"/>
              <a:gd name="connsiteY82" fmla="*/ 184484 h 1159042"/>
              <a:gd name="connsiteX83" fmla="*/ 3056021 w 3601452"/>
              <a:gd name="connsiteY83" fmla="*/ 136357 h 1159042"/>
              <a:gd name="connsiteX84" fmla="*/ 3023937 w 3601452"/>
              <a:gd name="connsiteY84" fmla="*/ 88231 h 1159042"/>
              <a:gd name="connsiteX85" fmla="*/ 3007895 w 3601452"/>
              <a:gd name="connsiteY85" fmla="*/ 64168 h 1159042"/>
              <a:gd name="connsiteX86" fmla="*/ 2999874 w 3601452"/>
              <a:gd name="connsiteY86" fmla="*/ 0 h 1159042"/>
              <a:gd name="connsiteX87" fmla="*/ 160421 w 3601452"/>
              <a:gd name="connsiteY87" fmla="*/ 8021 h 1159042"/>
              <a:gd name="connsiteX0" fmla="*/ 160421 w 3601452"/>
              <a:gd name="connsiteY0" fmla="*/ 8021 h 1159042"/>
              <a:gd name="connsiteX1" fmla="*/ 152400 w 3601452"/>
              <a:gd name="connsiteY1" fmla="*/ 32084 h 1159042"/>
              <a:gd name="connsiteX2" fmla="*/ 144379 w 3601452"/>
              <a:gd name="connsiteY2" fmla="*/ 64168 h 1159042"/>
              <a:gd name="connsiteX3" fmla="*/ 128337 w 3601452"/>
              <a:gd name="connsiteY3" fmla="*/ 88231 h 1159042"/>
              <a:gd name="connsiteX4" fmla="*/ 112295 w 3601452"/>
              <a:gd name="connsiteY4" fmla="*/ 144378 h 1159042"/>
              <a:gd name="connsiteX5" fmla="*/ 136358 w 3601452"/>
              <a:gd name="connsiteY5" fmla="*/ 192505 h 1159042"/>
              <a:gd name="connsiteX6" fmla="*/ 128337 w 3601452"/>
              <a:gd name="connsiteY6" fmla="*/ 224589 h 1159042"/>
              <a:gd name="connsiteX7" fmla="*/ 112295 w 3601452"/>
              <a:gd name="connsiteY7" fmla="*/ 248652 h 1159042"/>
              <a:gd name="connsiteX8" fmla="*/ 72189 w 3601452"/>
              <a:gd name="connsiteY8" fmla="*/ 328863 h 1159042"/>
              <a:gd name="connsiteX9" fmla="*/ 48126 w 3601452"/>
              <a:gd name="connsiteY9" fmla="*/ 368968 h 1159042"/>
              <a:gd name="connsiteX10" fmla="*/ 32084 w 3601452"/>
              <a:gd name="connsiteY10" fmla="*/ 393031 h 1159042"/>
              <a:gd name="connsiteX11" fmla="*/ 0 w 3601452"/>
              <a:gd name="connsiteY11" fmla="*/ 417094 h 1159042"/>
              <a:gd name="connsiteX12" fmla="*/ 8021 w 3601452"/>
              <a:gd name="connsiteY12" fmla="*/ 449178 h 1159042"/>
              <a:gd name="connsiteX13" fmla="*/ 24063 w 3601452"/>
              <a:gd name="connsiteY13" fmla="*/ 497305 h 1159042"/>
              <a:gd name="connsiteX14" fmla="*/ 40105 w 3601452"/>
              <a:gd name="connsiteY14" fmla="*/ 553452 h 1159042"/>
              <a:gd name="connsiteX15" fmla="*/ 56147 w 3601452"/>
              <a:gd name="connsiteY15" fmla="*/ 577515 h 1159042"/>
              <a:gd name="connsiteX16" fmla="*/ 72189 w 3601452"/>
              <a:gd name="connsiteY16" fmla="*/ 641684 h 1159042"/>
              <a:gd name="connsiteX17" fmla="*/ 88231 w 3601452"/>
              <a:gd name="connsiteY17" fmla="*/ 673768 h 1159042"/>
              <a:gd name="connsiteX18" fmla="*/ 120316 w 3601452"/>
              <a:gd name="connsiteY18" fmla="*/ 786063 h 1159042"/>
              <a:gd name="connsiteX19" fmla="*/ 152400 w 3601452"/>
              <a:gd name="connsiteY19" fmla="*/ 890336 h 1159042"/>
              <a:gd name="connsiteX20" fmla="*/ 248652 w 3601452"/>
              <a:gd name="connsiteY20" fmla="*/ 970547 h 1159042"/>
              <a:gd name="connsiteX21" fmla="*/ 280737 w 3601452"/>
              <a:gd name="connsiteY21" fmla="*/ 1002631 h 1159042"/>
              <a:gd name="connsiteX22" fmla="*/ 336884 w 3601452"/>
              <a:gd name="connsiteY22" fmla="*/ 1018673 h 1159042"/>
              <a:gd name="connsiteX23" fmla="*/ 360947 w 3601452"/>
              <a:gd name="connsiteY23" fmla="*/ 1026694 h 1159042"/>
              <a:gd name="connsiteX24" fmla="*/ 401052 w 3601452"/>
              <a:gd name="connsiteY24" fmla="*/ 1018673 h 1159042"/>
              <a:gd name="connsiteX25" fmla="*/ 633663 w 3601452"/>
              <a:gd name="connsiteY25" fmla="*/ 994610 h 1159042"/>
              <a:gd name="connsiteX26" fmla="*/ 721895 w 3601452"/>
              <a:gd name="connsiteY26" fmla="*/ 922421 h 1159042"/>
              <a:gd name="connsiteX27" fmla="*/ 753979 w 3601452"/>
              <a:gd name="connsiteY27" fmla="*/ 938463 h 1159042"/>
              <a:gd name="connsiteX28" fmla="*/ 770021 w 3601452"/>
              <a:gd name="connsiteY28" fmla="*/ 962526 h 1159042"/>
              <a:gd name="connsiteX29" fmla="*/ 850231 w 3601452"/>
              <a:gd name="connsiteY29" fmla="*/ 1002631 h 1159042"/>
              <a:gd name="connsiteX30" fmla="*/ 954505 w 3601452"/>
              <a:gd name="connsiteY30" fmla="*/ 986589 h 1159042"/>
              <a:gd name="connsiteX31" fmla="*/ 1187116 w 3601452"/>
              <a:gd name="connsiteY31" fmla="*/ 858252 h 1159042"/>
              <a:gd name="connsiteX32" fmla="*/ 1235242 w 3601452"/>
              <a:gd name="connsiteY32" fmla="*/ 818147 h 1159042"/>
              <a:gd name="connsiteX33" fmla="*/ 1307431 w 3601452"/>
              <a:gd name="connsiteY33" fmla="*/ 786063 h 1159042"/>
              <a:gd name="connsiteX34" fmla="*/ 1387642 w 3601452"/>
              <a:gd name="connsiteY34" fmla="*/ 729915 h 1159042"/>
              <a:gd name="connsiteX35" fmla="*/ 1411705 w 3601452"/>
              <a:gd name="connsiteY35" fmla="*/ 713873 h 1159042"/>
              <a:gd name="connsiteX36" fmla="*/ 1467852 w 3601452"/>
              <a:gd name="connsiteY36" fmla="*/ 818147 h 1159042"/>
              <a:gd name="connsiteX37" fmla="*/ 1483895 w 3601452"/>
              <a:gd name="connsiteY37" fmla="*/ 858252 h 1159042"/>
              <a:gd name="connsiteX38" fmla="*/ 1616242 w 3601452"/>
              <a:gd name="connsiteY38" fmla="*/ 778042 h 1159042"/>
              <a:gd name="connsiteX39" fmla="*/ 1628274 w 3601452"/>
              <a:gd name="connsiteY39" fmla="*/ 766010 h 1159042"/>
              <a:gd name="connsiteX40" fmla="*/ 1736558 w 3601452"/>
              <a:gd name="connsiteY40" fmla="*/ 846221 h 1159042"/>
              <a:gd name="connsiteX41" fmla="*/ 1892968 w 3601452"/>
              <a:gd name="connsiteY41" fmla="*/ 1114926 h 1159042"/>
              <a:gd name="connsiteX42" fmla="*/ 1824789 w 3601452"/>
              <a:gd name="connsiteY42" fmla="*/ 958516 h 1159042"/>
              <a:gd name="connsiteX43" fmla="*/ 1900989 w 3601452"/>
              <a:gd name="connsiteY43" fmla="*/ 922421 h 1159042"/>
              <a:gd name="connsiteX44" fmla="*/ 1965158 w 3601452"/>
              <a:gd name="connsiteY44" fmla="*/ 906378 h 1159042"/>
              <a:gd name="connsiteX45" fmla="*/ 2189747 w 3601452"/>
              <a:gd name="connsiteY45" fmla="*/ 882315 h 1159042"/>
              <a:gd name="connsiteX46" fmla="*/ 2245895 w 3601452"/>
              <a:gd name="connsiteY46" fmla="*/ 858252 h 1159042"/>
              <a:gd name="connsiteX47" fmla="*/ 2302042 w 3601452"/>
              <a:gd name="connsiteY47" fmla="*/ 850231 h 1159042"/>
              <a:gd name="connsiteX48" fmla="*/ 2446421 w 3601452"/>
              <a:gd name="connsiteY48" fmla="*/ 826168 h 1159042"/>
              <a:gd name="connsiteX49" fmla="*/ 2502568 w 3601452"/>
              <a:gd name="connsiteY49" fmla="*/ 810126 h 1159042"/>
              <a:gd name="connsiteX50" fmla="*/ 2606842 w 3601452"/>
              <a:gd name="connsiteY50" fmla="*/ 802105 h 1159042"/>
              <a:gd name="connsiteX51" fmla="*/ 2662989 w 3601452"/>
              <a:gd name="connsiteY51" fmla="*/ 810126 h 1159042"/>
              <a:gd name="connsiteX52" fmla="*/ 2751221 w 3601452"/>
              <a:gd name="connsiteY52" fmla="*/ 858252 h 1159042"/>
              <a:gd name="connsiteX53" fmla="*/ 2783305 w 3601452"/>
              <a:gd name="connsiteY53" fmla="*/ 890336 h 1159042"/>
              <a:gd name="connsiteX54" fmla="*/ 2807368 w 3601452"/>
              <a:gd name="connsiteY54" fmla="*/ 898357 h 1159042"/>
              <a:gd name="connsiteX55" fmla="*/ 2831431 w 3601452"/>
              <a:gd name="connsiteY55" fmla="*/ 938463 h 1159042"/>
              <a:gd name="connsiteX56" fmla="*/ 2879558 w 3601452"/>
              <a:gd name="connsiteY56" fmla="*/ 986589 h 1159042"/>
              <a:gd name="connsiteX57" fmla="*/ 2903621 w 3601452"/>
              <a:gd name="connsiteY57" fmla="*/ 1010652 h 1159042"/>
              <a:gd name="connsiteX58" fmla="*/ 2919663 w 3601452"/>
              <a:gd name="connsiteY58" fmla="*/ 1034715 h 1159042"/>
              <a:gd name="connsiteX59" fmla="*/ 2943726 w 3601452"/>
              <a:gd name="connsiteY59" fmla="*/ 1050757 h 1159042"/>
              <a:gd name="connsiteX60" fmla="*/ 2959768 w 3601452"/>
              <a:gd name="connsiteY60" fmla="*/ 1066800 h 1159042"/>
              <a:gd name="connsiteX61" fmla="*/ 3039979 w 3601452"/>
              <a:gd name="connsiteY61" fmla="*/ 1050757 h 1159042"/>
              <a:gd name="connsiteX62" fmla="*/ 3152274 w 3601452"/>
              <a:gd name="connsiteY62" fmla="*/ 986589 h 1159042"/>
              <a:gd name="connsiteX63" fmla="*/ 3224463 w 3601452"/>
              <a:gd name="connsiteY63" fmla="*/ 938463 h 1159042"/>
              <a:gd name="connsiteX64" fmla="*/ 3312695 w 3601452"/>
              <a:gd name="connsiteY64" fmla="*/ 842210 h 1159042"/>
              <a:gd name="connsiteX65" fmla="*/ 3360821 w 3601452"/>
              <a:gd name="connsiteY65" fmla="*/ 794084 h 1159042"/>
              <a:gd name="connsiteX66" fmla="*/ 3392905 w 3601452"/>
              <a:gd name="connsiteY66" fmla="*/ 770021 h 1159042"/>
              <a:gd name="connsiteX67" fmla="*/ 3457074 w 3601452"/>
              <a:gd name="connsiteY67" fmla="*/ 721894 h 1159042"/>
              <a:gd name="connsiteX68" fmla="*/ 3481137 w 3601452"/>
              <a:gd name="connsiteY68" fmla="*/ 705852 h 1159042"/>
              <a:gd name="connsiteX69" fmla="*/ 3529263 w 3601452"/>
              <a:gd name="connsiteY69" fmla="*/ 697831 h 1159042"/>
              <a:gd name="connsiteX70" fmla="*/ 3553326 w 3601452"/>
              <a:gd name="connsiteY70" fmla="*/ 689810 h 1159042"/>
              <a:gd name="connsiteX71" fmla="*/ 3593431 w 3601452"/>
              <a:gd name="connsiteY71" fmla="*/ 641684 h 1159042"/>
              <a:gd name="connsiteX72" fmla="*/ 3601452 w 3601452"/>
              <a:gd name="connsiteY72" fmla="*/ 617621 h 1159042"/>
              <a:gd name="connsiteX73" fmla="*/ 3537284 w 3601452"/>
              <a:gd name="connsiteY73" fmla="*/ 553452 h 1159042"/>
              <a:gd name="connsiteX74" fmla="*/ 3521242 w 3601452"/>
              <a:gd name="connsiteY74" fmla="*/ 529389 h 1159042"/>
              <a:gd name="connsiteX75" fmla="*/ 3457074 w 3601452"/>
              <a:gd name="connsiteY75" fmla="*/ 497305 h 1159042"/>
              <a:gd name="connsiteX76" fmla="*/ 3416968 w 3601452"/>
              <a:gd name="connsiteY76" fmla="*/ 473242 h 1159042"/>
              <a:gd name="connsiteX77" fmla="*/ 3304674 w 3601452"/>
              <a:gd name="connsiteY77" fmla="*/ 417094 h 1159042"/>
              <a:gd name="connsiteX78" fmla="*/ 3216442 w 3601452"/>
              <a:gd name="connsiteY78" fmla="*/ 360947 h 1159042"/>
              <a:gd name="connsiteX79" fmla="*/ 3192379 w 3601452"/>
              <a:gd name="connsiteY79" fmla="*/ 328863 h 1159042"/>
              <a:gd name="connsiteX80" fmla="*/ 3168316 w 3601452"/>
              <a:gd name="connsiteY80" fmla="*/ 304800 h 1159042"/>
              <a:gd name="connsiteX81" fmla="*/ 3144252 w 3601452"/>
              <a:gd name="connsiteY81" fmla="*/ 272715 h 1159042"/>
              <a:gd name="connsiteX82" fmla="*/ 3088105 w 3601452"/>
              <a:gd name="connsiteY82" fmla="*/ 184484 h 1159042"/>
              <a:gd name="connsiteX83" fmla="*/ 3056021 w 3601452"/>
              <a:gd name="connsiteY83" fmla="*/ 136357 h 1159042"/>
              <a:gd name="connsiteX84" fmla="*/ 3023937 w 3601452"/>
              <a:gd name="connsiteY84" fmla="*/ 88231 h 1159042"/>
              <a:gd name="connsiteX85" fmla="*/ 3007895 w 3601452"/>
              <a:gd name="connsiteY85" fmla="*/ 64168 h 1159042"/>
              <a:gd name="connsiteX86" fmla="*/ 2999874 w 3601452"/>
              <a:gd name="connsiteY86" fmla="*/ 0 h 1159042"/>
              <a:gd name="connsiteX87" fmla="*/ 160421 w 3601452"/>
              <a:gd name="connsiteY87" fmla="*/ 8021 h 1159042"/>
              <a:gd name="connsiteX0" fmla="*/ 160421 w 3601452"/>
              <a:gd name="connsiteY0" fmla="*/ 8021 h 1127626"/>
              <a:gd name="connsiteX1" fmla="*/ 152400 w 3601452"/>
              <a:gd name="connsiteY1" fmla="*/ 32084 h 1127626"/>
              <a:gd name="connsiteX2" fmla="*/ 144379 w 3601452"/>
              <a:gd name="connsiteY2" fmla="*/ 64168 h 1127626"/>
              <a:gd name="connsiteX3" fmla="*/ 128337 w 3601452"/>
              <a:gd name="connsiteY3" fmla="*/ 88231 h 1127626"/>
              <a:gd name="connsiteX4" fmla="*/ 112295 w 3601452"/>
              <a:gd name="connsiteY4" fmla="*/ 144378 h 1127626"/>
              <a:gd name="connsiteX5" fmla="*/ 136358 w 3601452"/>
              <a:gd name="connsiteY5" fmla="*/ 192505 h 1127626"/>
              <a:gd name="connsiteX6" fmla="*/ 128337 w 3601452"/>
              <a:gd name="connsiteY6" fmla="*/ 224589 h 1127626"/>
              <a:gd name="connsiteX7" fmla="*/ 112295 w 3601452"/>
              <a:gd name="connsiteY7" fmla="*/ 248652 h 1127626"/>
              <a:gd name="connsiteX8" fmla="*/ 72189 w 3601452"/>
              <a:gd name="connsiteY8" fmla="*/ 328863 h 1127626"/>
              <a:gd name="connsiteX9" fmla="*/ 48126 w 3601452"/>
              <a:gd name="connsiteY9" fmla="*/ 368968 h 1127626"/>
              <a:gd name="connsiteX10" fmla="*/ 32084 w 3601452"/>
              <a:gd name="connsiteY10" fmla="*/ 393031 h 1127626"/>
              <a:gd name="connsiteX11" fmla="*/ 0 w 3601452"/>
              <a:gd name="connsiteY11" fmla="*/ 417094 h 1127626"/>
              <a:gd name="connsiteX12" fmla="*/ 8021 w 3601452"/>
              <a:gd name="connsiteY12" fmla="*/ 449178 h 1127626"/>
              <a:gd name="connsiteX13" fmla="*/ 24063 w 3601452"/>
              <a:gd name="connsiteY13" fmla="*/ 497305 h 1127626"/>
              <a:gd name="connsiteX14" fmla="*/ 40105 w 3601452"/>
              <a:gd name="connsiteY14" fmla="*/ 553452 h 1127626"/>
              <a:gd name="connsiteX15" fmla="*/ 56147 w 3601452"/>
              <a:gd name="connsiteY15" fmla="*/ 577515 h 1127626"/>
              <a:gd name="connsiteX16" fmla="*/ 72189 w 3601452"/>
              <a:gd name="connsiteY16" fmla="*/ 641684 h 1127626"/>
              <a:gd name="connsiteX17" fmla="*/ 88231 w 3601452"/>
              <a:gd name="connsiteY17" fmla="*/ 673768 h 1127626"/>
              <a:gd name="connsiteX18" fmla="*/ 120316 w 3601452"/>
              <a:gd name="connsiteY18" fmla="*/ 786063 h 1127626"/>
              <a:gd name="connsiteX19" fmla="*/ 152400 w 3601452"/>
              <a:gd name="connsiteY19" fmla="*/ 890336 h 1127626"/>
              <a:gd name="connsiteX20" fmla="*/ 248652 w 3601452"/>
              <a:gd name="connsiteY20" fmla="*/ 970547 h 1127626"/>
              <a:gd name="connsiteX21" fmla="*/ 280737 w 3601452"/>
              <a:gd name="connsiteY21" fmla="*/ 1002631 h 1127626"/>
              <a:gd name="connsiteX22" fmla="*/ 336884 w 3601452"/>
              <a:gd name="connsiteY22" fmla="*/ 1018673 h 1127626"/>
              <a:gd name="connsiteX23" fmla="*/ 360947 w 3601452"/>
              <a:gd name="connsiteY23" fmla="*/ 1026694 h 1127626"/>
              <a:gd name="connsiteX24" fmla="*/ 401052 w 3601452"/>
              <a:gd name="connsiteY24" fmla="*/ 1018673 h 1127626"/>
              <a:gd name="connsiteX25" fmla="*/ 633663 w 3601452"/>
              <a:gd name="connsiteY25" fmla="*/ 994610 h 1127626"/>
              <a:gd name="connsiteX26" fmla="*/ 721895 w 3601452"/>
              <a:gd name="connsiteY26" fmla="*/ 922421 h 1127626"/>
              <a:gd name="connsiteX27" fmla="*/ 753979 w 3601452"/>
              <a:gd name="connsiteY27" fmla="*/ 938463 h 1127626"/>
              <a:gd name="connsiteX28" fmla="*/ 770021 w 3601452"/>
              <a:gd name="connsiteY28" fmla="*/ 962526 h 1127626"/>
              <a:gd name="connsiteX29" fmla="*/ 850231 w 3601452"/>
              <a:gd name="connsiteY29" fmla="*/ 1002631 h 1127626"/>
              <a:gd name="connsiteX30" fmla="*/ 954505 w 3601452"/>
              <a:gd name="connsiteY30" fmla="*/ 986589 h 1127626"/>
              <a:gd name="connsiteX31" fmla="*/ 1187116 w 3601452"/>
              <a:gd name="connsiteY31" fmla="*/ 858252 h 1127626"/>
              <a:gd name="connsiteX32" fmla="*/ 1235242 w 3601452"/>
              <a:gd name="connsiteY32" fmla="*/ 818147 h 1127626"/>
              <a:gd name="connsiteX33" fmla="*/ 1307431 w 3601452"/>
              <a:gd name="connsiteY33" fmla="*/ 786063 h 1127626"/>
              <a:gd name="connsiteX34" fmla="*/ 1387642 w 3601452"/>
              <a:gd name="connsiteY34" fmla="*/ 729915 h 1127626"/>
              <a:gd name="connsiteX35" fmla="*/ 1411705 w 3601452"/>
              <a:gd name="connsiteY35" fmla="*/ 713873 h 1127626"/>
              <a:gd name="connsiteX36" fmla="*/ 1467852 w 3601452"/>
              <a:gd name="connsiteY36" fmla="*/ 818147 h 1127626"/>
              <a:gd name="connsiteX37" fmla="*/ 1483895 w 3601452"/>
              <a:gd name="connsiteY37" fmla="*/ 858252 h 1127626"/>
              <a:gd name="connsiteX38" fmla="*/ 1616242 w 3601452"/>
              <a:gd name="connsiteY38" fmla="*/ 778042 h 1127626"/>
              <a:gd name="connsiteX39" fmla="*/ 1628274 w 3601452"/>
              <a:gd name="connsiteY39" fmla="*/ 766010 h 1127626"/>
              <a:gd name="connsiteX40" fmla="*/ 1736558 w 3601452"/>
              <a:gd name="connsiteY40" fmla="*/ 846221 h 1127626"/>
              <a:gd name="connsiteX41" fmla="*/ 1892968 w 3601452"/>
              <a:gd name="connsiteY41" fmla="*/ 1114926 h 1127626"/>
              <a:gd name="connsiteX42" fmla="*/ 1900989 w 3601452"/>
              <a:gd name="connsiteY42" fmla="*/ 922421 h 1127626"/>
              <a:gd name="connsiteX43" fmla="*/ 1965158 w 3601452"/>
              <a:gd name="connsiteY43" fmla="*/ 906378 h 1127626"/>
              <a:gd name="connsiteX44" fmla="*/ 2189747 w 3601452"/>
              <a:gd name="connsiteY44" fmla="*/ 882315 h 1127626"/>
              <a:gd name="connsiteX45" fmla="*/ 2245895 w 3601452"/>
              <a:gd name="connsiteY45" fmla="*/ 858252 h 1127626"/>
              <a:gd name="connsiteX46" fmla="*/ 2302042 w 3601452"/>
              <a:gd name="connsiteY46" fmla="*/ 850231 h 1127626"/>
              <a:gd name="connsiteX47" fmla="*/ 2446421 w 3601452"/>
              <a:gd name="connsiteY47" fmla="*/ 826168 h 1127626"/>
              <a:gd name="connsiteX48" fmla="*/ 2502568 w 3601452"/>
              <a:gd name="connsiteY48" fmla="*/ 810126 h 1127626"/>
              <a:gd name="connsiteX49" fmla="*/ 2606842 w 3601452"/>
              <a:gd name="connsiteY49" fmla="*/ 802105 h 1127626"/>
              <a:gd name="connsiteX50" fmla="*/ 2662989 w 3601452"/>
              <a:gd name="connsiteY50" fmla="*/ 810126 h 1127626"/>
              <a:gd name="connsiteX51" fmla="*/ 2751221 w 3601452"/>
              <a:gd name="connsiteY51" fmla="*/ 858252 h 1127626"/>
              <a:gd name="connsiteX52" fmla="*/ 2783305 w 3601452"/>
              <a:gd name="connsiteY52" fmla="*/ 890336 h 1127626"/>
              <a:gd name="connsiteX53" fmla="*/ 2807368 w 3601452"/>
              <a:gd name="connsiteY53" fmla="*/ 898357 h 1127626"/>
              <a:gd name="connsiteX54" fmla="*/ 2831431 w 3601452"/>
              <a:gd name="connsiteY54" fmla="*/ 938463 h 1127626"/>
              <a:gd name="connsiteX55" fmla="*/ 2879558 w 3601452"/>
              <a:gd name="connsiteY55" fmla="*/ 986589 h 1127626"/>
              <a:gd name="connsiteX56" fmla="*/ 2903621 w 3601452"/>
              <a:gd name="connsiteY56" fmla="*/ 1010652 h 1127626"/>
              <a:gd name="connsiteX57" fmla="*/ 2919663 w 3601452"/>
              <a:gd name="connsiteY57" fmla="*/ 1034715 h 1127626"/>
              <a:gd name="connsiteX58" fmla="*/ 2943726 w 3601452"/>
              <a:gd name="connsiteY58" fmla="*/ 1050757 h 1127626"/>
              <a:gd name="connsiteX59" fmla="*/ 2959768 w 3601452"/>
              <a:gd name="connsiteY59" fmla="*/ 1066800 h 1127626"/>
              <a:gd name="connsiteX60" fmla="*/ 3039979 w 3601452"/>
              <a:gd name="connsiteY60" fmla="*/ 1050757 h 1127626"/>
              <a:gd name="connsiteX61" fmla="*/ 3152274 w 3601452"/>
              <a:gd name="connsiteY61" fmla="*/ 986589 h 1127626"/>
              <a:gd name="connsiteX62" fmla="*/ 3224463 w 3601452"/>
              <a:gd name="connsiteY62" fmla="*/ 938463 h 1127626"/>
              <a:gd name="connsiteX63" fmla="*/ 3312695 w 3601452"/>
              <a:gd name="connsiteY63" fmla="*/ 842210 h 1127626"/>
              <a:gd name="connsiteX64" fmla="*/ 3360821 w 3601452"/>
              <a:gd name="connsiteY64" fmla="*/ 794084 h 1127626"/>
              <a:gd name="connsiteX65" fmla="*/ 3392905 w 3601452"/>
              <a:gd name="connsiteY65" fmla="*/ 770021 h 1127626"/>
              <a:gd name="connsiteX66" fmla="*/ 3457074 w 3601452"/>
              <a:gd name="connsiteY66" fmla="*/ 721894 h 1127626"/>
              <a:gd name="connsiteX67" fmla="*/ 3481137 w 3601452"/>
              <a:gd name="connsiteY67" fmla="*/ 705852 h 1127626"/>
              <a:gd name="connsiteX68" fmla="*/ 3529263 w 3601452"/>
              <a:gd name="connsiteY68" fmla="*/ 697831 h 1127626"/>
              <a:gd name="connsiteX69" fmla="*/ 3553326 w 3601452"/>
              <a:gd name="connsiteY69" fmla="*/ 689810 h 1127626"/>
              <a:gd name="connsiteX70" fmla="*/ 3593431 w 3601452"/>
              <a:gd name="connsiteY70" fmla="*/ 641684 h 1127626"/>
              <a:gd name="connsiteX71" fmla="*/ 3601452 w 3601452"/>
              <a:gd name="connsiteY71" fmla="*/ 617621 h 1127626"/>
              <a:gd name="connsiteX72" fmla="*/ 3537284 w 3601452"/>
              <a:gd name="connsiteY72" fmla="*/ 553452 h 1127626"/>
              <a:gd name="connsiteX73" fmla="*/ 3521242 w 3601452"/>
              <a:gd name="connsiteY73" fmla="*/ 529389 h 1127626"/>
              <a:gd name="connsiteX74" fmla="*/ 3457074 w 3601452"/>
              <a:gd name="connsiteY74" fmla="*/ 497305 h 1127626"/>
              <a:gd name="connsiteX75" fmla="*/ 3416968 w 3601452"/>
              <a:gd name="connsiteY75" fmla="*/ 473242 h 1127626"/>
              <a:gd name="connsiteX76" fmla="*/ 3304674 w 3601452"/>
              <a:gd name="connsiteY76" fmla="*/ 417094 h 1127626"/>
              <a:gd name="connsiteX77" fmla="*/ 3216442 w 3601452"/>
              <a:gd name="connsiteY77" fmla="*/ 360947 h 1127626"/>
              <a:gd name="connsiteX78" fmla="*/ 3192379 w 3601452"/>
              <a:gd name="connsiteY78" fmla="*/ 328863 h 1127626"/>
              <a:gd name="connsiteX79" fmla="*/ 3168316 w 3601452"/>
              <a:gd name="connsiteY79" fmla="*/ 304800 h 1127626"/>
              <a:gd name="connsiteX80" fmla="*/ 3144252 w 3601452"/>
              <a:gd name="connsiteY80" fmla="*/ 272715 h 1127626"/>
              <a:gd name="connsiteX81" fmla="*/ 3088105 w 3601452"/>
              <a:gd name="connsiteY81" fmla="*/ 184484 h 1127626"/>
              <a:gd name="connsiteX82" fmla="*/ 3056021 w 3601452"/>
              <a:gd name="connsiteY82" fmla="*/ 136357 h 1127626"/>
              <a:gd name="connsiteX83" fmla="*/ 3023937 w 3601452"/>
              <a:gd name="connsiteY83" fmla="*/ 88231 h 1127626"/>
              <a:gd name="connsiteX84" fmla="*/ 3007895 w 3601452"/>
              <a:gd name="connsiteY84" fmla="*/ 64168 h 1127626"/>
              <a:gd name="connsiteX85" fmla="*/ 2999874 w 3601452"/>
              <a:gd name="connsiteY85" fmla="*/ 0 h 1127626"/>
              <a:gd name="connsiteX86" fmla="*/ 160421 w 3601452"/>
              <a:gd name="connsiteY86" fmla="*/ 8021 h 1127626"/>
              <a:gd name="connsiteX0" fmla="*/ 160421 w 3601452"/>
              <a:gd name="connsiteY0" fmla="*/ 8021 h 1127626"/>
              <a:gd name="connsiteX1" fmla="*/ 152400 w 3601452"/>
              <a:gd name="connsiteY1" fmla="*/ 32084 h 1127626"/>
              <a:gd name="connsiteX2" fmla="*/ 144379 w 3601452"/>
              <a:gd name="connsiteY2" fmla="*/ 64168 h 1127626"/>
              <a:gd name="connsiteX3" fmla="*/ 128337 w 3601452"/>
              <a:gd name="connsiteY3" fmla="*/ 88231 h 1127626"/>
              <a:gd name="connsiteX4" fmla="*/ 112295 w 3601452"/>
              <a:gd name="connsiteY4" fmla="*/ 144378 h 1127626"/>
              <a:gd name="connsiteX5" fmla="*/ 136358 w 3601452"/>
              <a:gd name="connsiteY5" fmla="*/ 192505 h 1127626"/>
              <a:gd name="connsiteX6" fmla="*/ 128337 w 3601452"/>
              <a:gd name="connsiteY6" fmla="*/ 224589 h 1127626"/>
              <a:gd name="connsiteX7" fmla="*/ 112295 w 3601452"/>
              <a:gd name="connsiteY7" fmla="*/ 248652 h 1127626"/>
              <a:gd name="connsiteX8" fmla="*/ 72189 w 3601452"/>
              <a:gd name="connsiteY8" fmla="*/ 328863 h 1127626"/>
              <a:gd name="connsiteX9" fmla="*/ 48126 w 3601452"/>
              <a:gd name="connsiteY9" fmla="*/ 368968 h 1127626"/>
              <a:gd name="connsiteX10" fmla="*/ 32084 w 3601452"/>
              <a:gd name="connsiteY10" fmla="*/ 393031 h 1127626"/>
              <a:gd name="connsiteX11" fmla="*/ 0 w 3601452"/>
              <a:gd name="connsiteY11" fmla="*/ 417094 h 1127626"/>
              <a:gd name="connsiteX12" fmla="*/ 8021 w 3601452"/>
              <a:gd name="connsiteY12" fmla="*/ 449178 h 1127626"/>
              <a:gd name="connsiteX13" fmla="*/ 24063 w 3601452"/>
              <a:gd name="connsiteY13" fmla="*/ 497305 h 1127626"/>
              <a:gd name="connsiteX14" fmla="*/ 40105 w 3601452"/>
              <a:gd name="connsiteY14" fmla="*/ 553452 h 1127626"/>
              <a:gd name="connsiteX15" fmla="*/ 56147 w 3601452"/>
              <a:gd name="connsiteY15" fmla="*/ 577515 h 1127626"/>
              <a:gd name="connsiteX16" fmla="*/ 72189 w 3601452"/>
              <a:gd name="connsiteY16" fmla="*/ 641684 h 1127626"/>
              <a:gd name="connsiteX17" fmla="*/ 88231 w 3601452"/>
              <a:gd name="connsiteY17" fmla="*/ 673768 h 1127626"/>
              <a:gd name="connsiteX18" fmla="*/ 120316 w 3601452"/>
              <a:gd name="connsiteY18" fmla="*/ 786063 h 1127626"/>
              <a:gd name="connsiteX19" fmla="*/ 152400 w 3601452"/>
              <a:gd name="connsiteY19" fmla="*/ 890336 h 1127626"/>
              <a:gd name="connsiteX20" fmla="*/ 248652 w 3601452"/>
              <a:gd name="connsiteY20" fmla="*/ 970547 h 1127626"/>
              <a:gd name="connsiteX21" fmla="*/ 280737 w 3601452"/>
              <a:gd name="connsiteY21" fmla="*/ 1002631 h 1127626"/>
              <a:gd name="connsiteX22" fmla="*/ 336884 w 3601452"/>
              <a:gd name="connsiteY22" fmla="*/ 1018673 h 1127626"/>
              <a:gd name="connsiteX23" fmla="*/ 360947 w 3601452"/>
              <a:gd name="connsiteY23" fmla="*/ 1026694 h 1127626"/>
              <a:gd name="connsiteX24" fmla="*/ 401052 w 3601452"/>
              <a:gd name="connsiteY24" fmla="*/ 1018673 h 1127626"/>
              <a:gd name="connsiteX25" fmla="*/ 633663 w 3601452"/>
              <a:gd name="connsiteY25" fmla="*/ 994610 h 1127626"/>
              <a:gd name="connsiteX26" fmla="*/ 721895 w 3601452"/>
              <a:gd name="connsiteY26" fmla="*/ 922421 h 1127626"/>
              <a:gd name="connsiteX27" fmla="*/ 753979 w 3601452"/>
              <a:gd name="connsiteY27" fmla="*/ 938463 h 1127626"/>
              <a:gd name="connsiteX28" fmla="*/ 770021 w 3601452"/>
              <a:gd name="connsiteY28" fmla="*/ 962526 h 1127626"/>
              <a:gd name="connsiteX29" fmla="*/ 850231 w 3601452"/>
              <a:gd name="connsiteY29" fmla="*/ 1002631 h 1127626"/>
              <a:gd name="connsiteX30" fmla="*/ 954505 w 3601452"/>
              <a:gd name="connsiteY30" fmla="*/ 986589 h 1127626"/>
              <a:gd name="connsiteX31" fmla="*/ 1187116 w 3601452"/>
              <a:gd name="connsiteY31" fmla="*/ 858252 h 1127626"/>
              <a:gd name="connsiteX32" fmla="*/ 1235242 w 3601452"/>
              <a:gd name="connsiteY32" fmla="*/ 818147 h 1127626"/>
              <a:gd name="connsiteX33" fmla="*/ 1307431 w 3601452"/>
              <a:gd name="connsiteY33" fmla="*/ 786063 h 1127626"/>
              <a:gd name="connsiteX34" fmla="*/ 1387642 w 3601452"/>
              <a:gd name="connsiteY34" fmla="*/ 729915 h 1127626"/>
              <a:gd name="connsiteX35" fmla="*/ 1411705 w 3601452"/>
              <a:gd name="connsiteY35" fmla="*/ 713873 h 1127626"/>
              <a:gd name="connsiteX36" fmla="*/ 1467852 w 3601452"/>
              <a:gd name="connsiteY36" fmla="*/ 818147 h 1127626"/>
              <a:gd name="connsiteX37" fmla="*/ 1483895 w 3601452"/>
              <a:gd name="connsiteY37" fmla="*/ 858252 h 1127626"/>
              <a:gd name="connsiteX38" fmla="*/ 1616242 w 3601452"/>
              <a:gd name="connsiteY38" fmla="*/ 778042 h 1127626"/>
              <a:gd name="connsiteX39" fmla="*/ 1628274 w 3601452"/>
              <a:gd name="connsiteY39" fmla="*/ 766010 h 1127626"/>
              <a:gd name="connsiteX40" fmla="*/ 1736558 w 3601452"/>
              <a:gd name="connsiteY40" fmla="*/ 846221 h 1127626"/>
              <a:gd name="connsiteX41" fmla="*/ 1892968 w 3601452"/>
              <a:gd name="connsiteY41" fmla="*/ 1114926 h 1127626"/>
              <a:gd name="connsiteX42" fmla="*/ 1900989 w 3601452"/>
              <a:gd name="connsiteY42" fmla="*/ 922421 h 1127626"/>
              <a:gd name="connsiteX43" fmla="*/ 1965158 w 3601452"/>
              <a:gd name="connsiteY43" fmla="*/ 906378 h 1127626"/>
              <a:gd name="connsiteX44" fmla="*/ 2189747 w 3601452"/>
              <a:gd name="connsiteY44" fmla="*/ 882315 h 1127626"/>
              <a:gd name="connsiteX45" fmla="*/ 2245895 w 3601452"/>
              <a:gd name="connsiteY45" fmla="*/ 858252 h 1127626"/>
              <a:gd name="connsiteX46" fmla="*/ 2302042 w 3601452"/>
              <a:gd name="connsiteY46" fmla="*/ 850231 h 1127626"/>
              <a:gd name="connsiteX47" fmla="*/ 2446421 w 3601452"/>
              <a:gd name="connsiteY47" fmla="*/ 826168 h 1127626"/>
              <a:gd name="connsiteX48" fmla="*/ 2502568 w 3601452"/>
              <a:gd name="connsiteY48" fmla="*/ 810126 h 1127626"/>
              <a:gd name="connsiteX49" fmla="*/ 2606842 w 3601452"/>
              <a:gd name="connsiteY49" fmla="*/ 802105 h 1127626"/>
              <a:gd name="connsiteX50" fmla="*/ 2662989 w 3601452"/>
              <a:gd name="connsiteY50" fmla="*/ 810126 h 1127626"/>
              <a:gd name="connsiteX51" fmla="*/ 2751221 w 3601452"/>
              <a:gd name="connsiteY51" fmla="*/ 858252 h 1127626"/>
              <a:gd name="connsiteX52" fmla="*/ 2783305 w 3601452"/>
              <a:gd name="connsiteY52" fmla="*/ 890336 h 1127626"/>
              <a:gd name="connsiteX53" fmla="*/ 2807368 w 3601452"/>
              <a:gd name="connsiteY53" fmla="*/ 898357 h 1127626"/>
              <a:gd name="connsiteX54" fmla="*/ 2831431 w 3601452"/>
              <a:gd name="connsiteY54" fmla="*/ 938463 h 1127626"/>
              <a:gd name="connsiteX55" fmla="*/ 2879558 w 3601452"/>
              <a:gd name="connsiteY55" fmla="*/ 986589 h 1127626"/>
              <a:gd name="connsiteX56" fmla="*/ 2903621 w 3601452"/>
              <a:gd name="connsiteY56" fmla="*/ 1010652 h 1127626"/>
              <a:gd name="connsiteX57" fmla="*/ 2919663 w 3601452"/>
              <a:gd name="connsiteY57" fmla="*/ 1034715 h 1127626"/>
              <a:gd name="connsiteX58" fmla="*/ 2943726 w 3601452"/>
              <a:gd name="connsiteY58" fmla="*/ 1050757 h 1127626"/>
              <a:gd name="connsiteX59" fmla="*/ 2959768 w 3601452"/>
              <a:gd name="connsiteY59" fmla="*/ 1066800 h 1127626"/>
              <a:gd name="connsiteX60" fmla="*/ 3039979 w 3601452"/>
              <a:gd name="connsiteY60" fmla="*/ 1050757 h 1127626"/>
              <a:gd name="connsiteX61" fmla="*/ 3152274 w 3601452"/>
              <a:gd name="connsiteY61" fmla="*/ 986589 h 1127626"/>
              <a:gd name="connsiteX62" fmla="*/ 3224463 w 3601452"/>
              <a:gd name="connsiteY62" fmla="*/ 938463 h 1127626"/>
              <a:gd name="connsiteX63" fmla="*/ 3312695 w 3601452"/>
              <a:gd name="connsiteY63" fmla="*/ 842210 h 1127626"/>
              <a:gd name="connsiteX64" fmla="*/ 3360821 w 3601452"/>
              <a:gd name="connsiteY64" fmla="*/ 794084 h 1127626"/>
              <a:gd name="connsiteX65" fmla="*/ 3392905 w 3601452"/>
              <a:gd name="connsiteY65" fmla="*/ 770021 h 1127626"/>
              <a:gd name="connsiteX66" fmla="*/ 3457074 w 3601452"/>
              <a:gd name="connsiteY66" fmla="*/ 721894 h 1127626"/>
              <a:gd name="connsiteX67" fmla="*/ 3481137 w 3601452"/>
              <a:gd name="connsiteY67" fmla="*/ 705852 h 1127626"/>
              <a:gd name="connsiteX68" fmla="*/ 3529263 w 3601452"/>
              <a:gd name="connsiteY68" fmla="*/ 697831 h 1127626"/>
              <a:gd name="connsiteX69" fmla="*/ 3553326 w 3601452"/>
              <a:gd name="connsiteY69" fmla="*/ 689810 h 1127626"/>
              <a:gd name="connsiteX70" fmla="*/ 3593431 w 3601452"/>
              <a:gd name="connsiteY70" fmla="*/ 641684 h 1127626"/>
              <a:gd name="connsiteX71" fmla="*/ 3601452 w 3601452"/>
              <a:gd name="connsiteY71" fmla="*/ 617621 h 1127626"/>
              <a:gd name="connsiteX72" fmla="*/ 3537284 w 3601452"/>
              <a:gd name="connsiteY72" fmla="*/ 553452 h 1127626"/>
              <a:gd name="connsiteX73" fmla="*/ 3521242 w 3601452"/>
              <a:gd name="connsiteY73" fmla="*/ 529389 h 1127626"/>
              <a:gd name="connsiteX74" fmla="*/ 3457074 w 3601452"/>
              <a:gd name="connsiteY74" fmla="*/ 497305 h 1127626"/>
              <a:gd name="connsiteX75" fmla="*/ 3416968 w 3601452"/>
              <a:gd name="connsiteY75" fmla="*/ 473242 h 1127626"/>
              <a:gd name="connsiteX76" fmla="*/ 3304674 w 3601452"/>
              <a:gd name="connsiteY76" fmla="*/ 417094 h 1127626"/>
              <a:gd name="connsiteX77" fmla="*/ 3216442 w 3601452"/>
              <a:gd name="connsiteY77" fmla="*/ 360947 h 1127626"/>
              <a:gd name="connsiteX78" fmla="*/ 3192379 w 3601452"/>
              <a:gd name="connsiteY78" fmla="*/ 328863 h 1127626"/>
              <a:gd name="connsiteX79" fmla="*/ 3168316 w 3601452"/>
              <a:gd name="connsiteY79" fmla="*/ 304800 h 1127626"/>
              <a:gd name="connsiteX80" fmla="*/ 3144252 w 3601452"/>
              <a:gd name="connsiteY80" fmla="*/ 272715 h 1127626"/>
              <a:gd name="connsiteX81" fmla="*/ 3088105 w 3601452"/>
              <a:gd name="connsiteY81" fmla="*/ 184484 h 1127626"/>
              <a:gd name="connsiteX82" fmla="*/ 3056021 w 3601452"/>
              <a:gd name="connsiteY82" fmla="*/ 136357 h 1127626"/>
              <a:gd name="connsiteX83" fmla="*/ 3023937 w 3601452"/>
              <a:gd name="connsiteY83" fmla="*/ 88231 h 1127626"/>
              <a:gd name="connsiteX84" fmla="*/ 3007895 w 3601452"/>
              <a:gd name="connsiteY84" fmla="*/ 64168 h 1127626"/>
              <a:gd name="connsiteX85" fmla="*/ 2999874 w 3601452"/>
              <a:gd name="connsiteY85" fmla="*/ 0 h 1127626"/>
              <a:gd name="connsiteX86" fmla="*/ 160421 w 3601452"/>
              <a:gd name="connsiteY86" fmla="*/ 8021 h 1127626"/>
              <a:gd name="connsiteX0" fmla="*/ 160421 w 3601452"/>
              <a:gd name="connsiteY0" fmla="*/ 8021 h 1066800"/>
              <a:gd name="connsiteX1" fmla="*/ 152400 w 3601452"/>
              <a:gd name="connsiteY1" fmla="*/ 32084 h 1066800"/>
              <a:gd name="connsiteX2" fmla="*/ 144379 w 3601452"/>
              <a:gd name="connsiteY2" fmla="*/ 64168 h 1066800"/>
              <a:gd name="connsiteX3" fmla="*/ 128337 w 3601452"/>
              <a:gd name="connsiteY3" fmla="*/ 88231 h 1066800"/>
              <a:gd name="connsiteX4" fmla="*/ 112295 w 3601452"/>
              <a:gd name="connsiteY4" fmla="*/ 144378 h 1066800"/>
              <a:gd name="connsiteX5" fmla="*/ 136358 w 3601452"/>
              <a:gd name="connsiteY5" fmla="*/ 192505 h 1066800"/>
              <a:gd name="connsiteX6" fmla="*/ 128337 w 3601452"/>
              <a:gd name="connsiteY6" fmla="*/ 224589 h 1066800"/>
              <a:gd name="connsiteX7" fmla="*/ 112295 w 3601452"/>
              <a:gd name="connsiteY7" fmla="*/ 248652 h 1066800"/>
              <a:gd name="connsiteX8" fmla="*/ 72189 w 3601452"/>
              <a:gd name="connsiteY8" fmla="*/ 328863 h 1066800"/>
              <a:gd name="connsiteX9" fmla="*/ 48126 w 3601452"/>
              <a:gd name="connsiteY9" fmla="*/ 368968 h 1066800"/>
              <a:gd name="connsiteX10" fmla="*/ 32084 w 3601452"/>
              <a:gd name="connsiteY10" fmla="*/ 393031 h 1066800"/>
              <a:gd name="connsiteX11" fmla="*/ 0 w 3601452"/>
              <a:gd name="connsiteY11" fmla="*/ 417094 h 1066800"/>
              <a:gd name="connsiteX12" fmla="*/ 8021 w 3601452"/>
              <a:gd name="connsiteY12" fmla="*/ 449178 h 1066800"/>
              <a:gd name="connsiteX13" fmla="*/ 24063 w 3601452"/>
              <a:gd name="connsiteY13" fmla="*/ 497305 h 1066800"/>
              <a:gd name="connsiteX14" fmla="*/ 40105 w 3601452"/>
              <a:gd name="connsiteY14" fmla="*/ 553452 h 1066800"/>
              <a:gd name="connsiteX15" fmla="*/ 56147 w 3601452"/>
              <a:gd name="connsiteY15" fmla="*/ 577515 h 1066800"/>
              <a:gd name="connsiteX16" fmla="*/ 72189 w 3601452"/>
              <a:gd name="connsiteY16" fmla="*/ 641684 h 1066800"/>
              <a:gd name="connsiteX17" fmla="*/ 88231 w 3601452"/>
              <a:gd name="connsiteY17" fmla="*/ 673768 h 1066800"/>
              <a:gd name="connsiteX18" fmla="*/ 120316 w 3601452"/>
              <a:gd name="connsiteY18" fmla="*/ 786063 h 1066800"/>
              <a:gd name="connsiteX19" fmla="*/ 152400 w 3601452"/>
              <a:gd name="connsiteY19" fmla="*/ 890336 h 1066800"/>
              <a:gd name="connsiteX20" fmla="*/ 248652 w 3601452"/>
              <a:gd name="connsiteY20" fmla="*/ 970547 h 1066800"/>
              <a:gd name="connsiteX21" fmla="*/ 280737 w 3601452"/>
              <a:gd name="connsiteY21" fmla="*/ 1002631 h 1066800"/>
              <a:gd name="connsiteX22" fmla="*/ 336884 w 3601452"/>
              <a:gd name="connsiteY22" fmla="*/ 1018673 h 1066800"/>
              <a:gd name="connsiteX23" fmla="*/ 360947 w 3601452"/>
              <a:gd name="connsiteY23" fmla="*/ 1026694 h 1066800"/>
              <a:gd name="connsiteX24" fmla="*/ 401052 w 3601452"/>
              <a:gd name="connsiteY24" fmla="*/ 1018673 h 1066800"/>
              <a:gd name="connsiteX25" fmla="*/ 633663 w 3601452"/>
              <a:gd name="connsiteY25" fmla="*/ 994610 h 1066800"/>
              <a:gd name="connsiteX26" fmla="*/ 721895 w 3601452"/>
              <a:gd name="connsiteY26" fmla="*/ 922421 h 1066800"/>
              <a:gd name="connsiteX27" fmla="*/ 753979 w 3601452"/>
              <a:gd name="connsiteY27" fmla="*/ 938463 h 1066800"/>
              <a:gd name="connsiteX28" fmla="*/ 770021 w 3601452"/>
              <a:gd name="connsiteY28" fmla="*/ 962526 h 1066800"/>
              <a:gd name="connsiteX29" fmla="*/ 850231 w 3601452"/>
              <a:gd name="connsiteY29" fmla="*/ 1002631 h 1066800"/>
              <a:gd name="connsiteX30" fmla="*/ 954505 w 3601452"/>
              <a:gd name="connsiteY30" fmla="*/ 986589 h 1066800"/>
              <a:gd name="connsiteX31" fmla="*/ 1187116 w 3601452"/>
              <a:gd name="connsiteY31" fmla="*/ 858252 h 1066800"/>
              <a:gd name="connsiteX32" fmla="*/ 1235242 w 3601452"/>
              <a:gd name="connsiteY32" fmla="*/ 818147 h 1066800"/>
              <a:gd name="connsiteX33" fmla="*/ 1307431 w 3601452"/>
              <a:gd name="connsiteY33" fmla="*/ 786063 h 1066800"/>
              <a:gd name="connsiteX34" fmla="*/ 1387642 w 3601452"/>
              <a:gd name="connsiteY34" fmla="*/ 729915 h 1066800"/>
              <a:gd name="connsiteX35" fmla="*/ 1411705 w 3601452"/>
              <a:gd name="connsiteY35" fmla="*/ 713873 h 1066800"/>
              <a:gd name="connsiteX36" fmla="*/ 1467852 w 3601452"/>
              <a:gd name="connsiteY36" fmla="*/ 818147 h 1066800"/>
              <a:gd name="connsiteX37" fmla="*/ 1483895 w 3601452"/>
              <a:gd name="connsiteY37" fmla="*/ 858252 h 1066800"/>
              <a:gd name="connsiteX38" fmla="*/ 1616242 w 3601452"/>
              <a:gd name="connsiteY38" fmla="*/ 778042 h 1066800"/>
              <a:gd name="connsiteX39" fmla="*/ 1628274 w 3601452"/>
              <a:gd name="connsiteY39" fmla="*/ 766010 h 1066800"/>
              <a:gd name="connsiteX40" fmla="*/ 1736558 w 3601452"/>
              <a:gd name="connsiteY40" fmla="*/ 846221 h 1066800"/>
              <a:gd name="connsiteX41" fmla="*/ 1900989 w 3601452"/>
              <a:gd name="connsiteY41" fmla="*/ 922421 h 1066800"/>
              <a:gd name="connsiteX42" fmla="*/ 1965158 w 3601452"/>
              <a:gd name="connsiteY42" fmla="*/ 906378 h 1066800"/>
              <a:gd name="connsiteX43" fmla="*/ 2189747 w 3601452"/>
              <a:gd name="connsiteY43" fmla="*/ 882315 h 1066800"/>
              <a:gd name="connsiteX44" fmla="*/ 2245895 w 3601452"/>
              <a:gd name="connsiteY44" fmla="*/ 858252 h 1066800"/>
              <a:gd name="connsiteX45" fmla="*/ 2302042 w 3601452"/>
              <a:gd name="connsiteY45" fmla="*/ 850231 h 1066800"/>
              <a:gd name="connsiteX46" fmla="*/ 2446421 w 3601452"/>
              <a:gd name="connsiteY46" fmla="*/ 826168 h 1066800"/>
              <a:gd name="connsiteX47" fmla="*/ 2502568 w 3601452"/>
              <a:gd name="connsiteY47" fmla="*/ 810126 h 1066800"/>
              <a:gd name="connsiteX48" fmla="*/ 2606842 w 3601452"/>
              <a:gd name="connsiteY48" fmla="*/ 802105 h 1066800"/>
              <a:gd name="connsiteX49" fmla="*/ 2662989 w 3601452"/>
              <a:gd name="connsiteY49" fmla="*/ 810126 h 1066800"/>
              <a:gd name="connsiteX50" fmla="*/ 2751221 w 3601452"/>
              <a:gd name="connsiteY50" fmla="*/ 858252 h 1066800"/>
              <a:gd name="connsiteX51" fmla="*/ 2783305 w 3601452"/>
              <a:gd name="connsiteY51" fmla="*/ 890336 h 1066800"/>
              <a:gd name="connsiteX52" fmla="*/ 2807368 w 3601452"/>
              <a:gd name="connsiteY52" fmla="*/ 898357 h 1066800"/>
              <a:gd name="connsiteX53" fmla="*/ 2831431 w 3601452"/>
              <a:gd name="connsiteY53" fmla="*/ 938463 h 1066800"/>
              <a:gd name="connsiteX54" fmla="*/ 2879558 w 3601452"/>
              <a:gd name="connsiteY54" fmla="*/ 986589 h 1066800"/>
              <a:gd name="connsiteX55" fmla="*/ 2903621 w 3601452"/>
              <a:gd name="connsiteY55" fmla="*/ 1010652 h 1066800"/>
              <a:gd name="connsiteX56" fmla="*/ 2919663 w 3601452"/>
              <a:gd name="connsiteY56" fmla="*/ 1034715 h 1066800"/>
              <a:gd name="connsiteX57" fmla="*/ 2943726 w 3601452"/>
              <a:gd name="connsiteY57" fmla="*/ 1050757 h 1066800"/>
              <a:gd name="connsiteX58" fmla="*/ 2959768 w 3601452"/>
              <a:gd name="connsiteY58" fmla="*/ 1066800 h 1066800"/>
              <a:gd name="connsiteX59" fmla="*/ 3039979 w 3601452"/>
              <a:gd name="connsiteY59" fmla="*/ 1050757 h 1066800"/>
              <a:gd name="connsiteX60" fmla="*/ 3152274 w 3601452"/>
              <a:gd name="connsiteY60" fmla="*/ 986589 h 1066800"/>
              <a:gd name="connsiteX61" fmla="*/ 3224463 w 3601452"/>
              <a:gd name="connsiteY61" fmla="*/ 938463 h 1066800"/>
              <a:gd name="connsiteX62" fmla="*/ 3312695 w 3601452"/>
              <a:gd name="connsiteY62" fmla="*/ 842210 h 1066800"/>
              <a:gd name="connsiteX63" fmla="*/ 3360821 w 3601452"/>
              <a:gd name="connsiteY63" fmla="*/ 794084 h 1066800"/>
              <a:gd name="connsiteX64" fmla="*/ 3392905 w 3601452"/>
              <a:gd name="connsiteY64" fmla="*/ 770021 h 1066800"/>
              <a:gd name="connsiteX65" fmla="*/ 3457074 w 3601452"/>
              <a:gd name="connsiteY65" fmla="*/ 721894 h 1066800"/>
              <a:gd name="connsiteX66" fmla="*/ 3481137 w 3601452"/>
              <a:gd name="connsiteY66" fmla="*/ 705852 h 1066800"/>
              <a:gd name="connsiteX67" fmla="*/ 3529263 w 3601452"/>
              <a:gd name="connsiteY67" fmla="*/ 697831 h 1066800"/>
              <a:gd name="connsiteX68" fmla="*/ 3553326 w 3601452"/>
              <a:gd name="connsiteY68" fmla="*/ 689810 h 1066800"/>
              <a:gd name="connsiteX69" fmla="*/ 3593431 w 3601452"/>
              <a:gd name="connsiteY69" fmla="*/ 641684 h 1066800"/>
              <a:gd name="connsiteX70" fmla="*/ 3601452 w 3601452"/>
              <a:gd name="connsiteY70" fmla="*/ 617621 h 1066800"/>
              <a:gd name="connsiteX71" fmla="*/ 3537284 w 3601452"/>
              <a:gd name="connsiteY71" fmla="*/ 553452 h 1066800"/>
              <a:gd name="connsiteX72" fmla="*/ 3521242 w 3601452"/>
              <a:gd name="connsiteY72" fmla="*/ 529389 h 1066800"/>
              <a:gd name="connsiteX73" fmla="*/ 3457074 w 3601452"/>
              <a:gd name="connsiteY73" fmla="*/ 497305 h 1066800"/>
              <a:gd name="connsiteX74" fmla="*/ 3416968 w 3601452"/>
              <a:gd name="connsiteY74" fmla="*/ 473242 h 1066800"/>
              <a:gd name="connsiteX75" fmla="*/ 3304674 w 3601452"/>
              <a:gd name="connsiteY75" fmla="*/ 417094 h 1066800"/>
              <a:gd name="connsiteX76" fmla="*/ 3216442 w 3601452"/>
              <a:gd name="connsiteY76" fmla="*/ 360947 h 1066800"/>
              <a:gd name="connsiteX77" fmla="*/ 3192379 w 3601452"/>
              <a:gd name="connsiteY77" fmla="*/ 328863 h 1066800"/>
              <a:gd name="connsiteX78" fmla="*/ 3168316 w 3601452"/>
              <a:gd name="connsiteY78" fmla="*/ 304800 h 1066800"/>
              <a:gd name="connsiteX79" fmla="*/ 3144252 w 3601452"/>
              <a:gd name="connsiteY79" fmla="*/ 272715 h 1066800"/>
              <a:gd name="connsiteX80" fmla="*/ 3088105 w 3601452"/>
              <a:gd name="connsiteY80" fmla="*/ 184484 h 1066800"/>
              <a:gd name="connsiteX81" fmla="*/ 3056021 w 3601452"/>
              <a:gd name="connsiteY81" fmla="*/ 136357 h 1066800"/>
              <a:gd name="connsiteX82" fmla="*/ 3023937 w 3601452"/>
              <a:gd name="connsiteY82" fmla="*/ 88231 h 1066800"/>
              <a:gd name="connsiteX83" fmla="*/ 3007895 w 3601452"/>
              <a:gd name="connsiteY83" fmla="*/ 64168 h 1066800"/>
              <a:gd name="connsiteX84" fmla="*/ 2999874 w 3601452"/>
              <a:gd name="connsiteY84" fmla="*/ 0 h 1066800"/>
              <a:gd name="connsiteX85" fmla="*/ 160421 w 3601452"/>
              <a:gd name="connsiteY85" fmla="*/ 8021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601452" h="1066800">
                <a:moveTo>
                  <a:pt x="160421" y="8021"/>
                </a:moveTo>
                <a:cubicBezTo>
                  <a:pt x="157747" y="16042"/>
                  <a:pt x="154723" y="23954"/>
                  <a:pt x="152400" y="32084"/>
                </a:cubicBezTo>
                <a:cubicBezTo>
                  <a:pt x="149372" y="42684"/>
                  <a:pt x="148721" y="54036"/>
                  <a:pt x="144379" y="64168"/>
                </a:cubicBezTo>
                <a:cubicBezTo>
                  <a:pt x="140582" y="73029"/>
                  <a:pt x="132648" y="79609"/>
                  <a:pt x="128337" y="88231"/>
                </a:cubicBezTo>
                <a:cubicBezTo>
                  <a:pt x="122583" y="99738"/>
                  <a:pt x="114865" y="134098"/>
                  <a:pt x="112295" y="144378"/>
                </a:cubicBezTo>
                <a:cubicBezTo>
                  <a:pt x="120405" y="156544"/>
                  <a:pt x="136358" y="175901"/>
                  <a:pt x="136358" y="192505"/>
                </a:cubicBezTo>
                <a:cubicBezTo>
                  <a:pt x="136358" y="203529"/>
                  <a:pt x="132679" y="214457"/>
                  <a:pt x="128337" y="224589"/>
                </a:cubicBezTo>
                <a:cubicBezTo>
                  <a:pt x="124540" y="233450"/>
                  <a:pt x="117642" y="240631"/>
                  <a:pt x="112295" y="248652"/>
                </a:cubicBezTo>
                <a:cubicBezTo>
                  <a:pt x="98038" y="305682"/>
                  <a:pt x="113118" y="260648"/>
                  <a:pt x="72189" y="328863"/>
                </a:cubicBezTo>
                <a:cubicBezTo>
                  <a:pt x="64168" y="342231"/>
                  <a:pt x="56389" y="355748"/>
                  <a:pt x="48126" y="368968"/>
                </a:cubicBezTo>
                <a:cubicBezTo>
                  <a:pt x="43017" y="377143"/>
                  <a:pt x="38901" y="386214"/>
                  <a:pt x="32084" y="393031"/>
                </a:cubicBezTo>
                <a:cubicBezTo>
                  <a:pt x="22631" y="402484"/>
                  <a:pt x="10695" y="409073"/>
                  <a:pt x="0" y="417094"/>
                </a:cubicBezTo>
                <a:cubicBezTo>
                  <a:pt x="2674" y="427789"/>
                  <a:pt x="4853" y="438619"/>
                  <a:pt x="8021" y="449178"/>
                </a:cubicBezTo>
                <a:cubicBezTo>
                  <a:pt x="12880" y="465375"/>
                  <a:pt x="19962" y="480900"/>
                  <a:pt x="24063" y="497305"/>
                </a:cubicBezTo>
                <a:cubicBezTo>
                  <a:pt x="26633" y="507585"/>
                  <a:pt x="34351" y="541945"/>
                  <a:pt x="40105" y="553452"/>
                </a:cubicBezTo>
                <a:cubicBezTo>
                  <a:pt x="44416" y="562074"/>
                  <a:pt x="51836" y="568893"/>
                  <a:pt x="56147" y="577515"/>
                </a:cubicBezTo>
                <a:cubicBezTo>
                  <a:pt x="68153" y="601526"/>
                  <a:pt x="63037" y="614226"/>
                  <a:pt x="72189" y="641684"/>
                </a:cubicBezTo>
                <a:cubicBezTo>
                  <a:pt x="75970" y="653027"/>
                  <a:pt x="84450" y="662425"/>
                  <a:pt x="88231" y="673768"/>
                </a:cubicBezTo>
                <a:cubicBezTo>
                  <a:pt x="100542" y="710700"/>
                  <a:pt x="110073" y="748505"/>
                  <a:pt x="120316" y="786063"/>
                </a:cubicBezTo>
                <a:cubicBezTo>
                  <a:pt x="124477" y="801321"/>
                  <a:pt x="138209" y="870823"/>
                  <a:pt x="152400" y="890336"/>
                </a:cubicBezTo>
                <a:cubicBezTo>
                  <a:pt x="222476" y="986691"/>
                  <a:pt x="174581" y="896479"/>
                  <a:pt x="248652" y="970547"/>
                </a:cubicBezTo>
                <a:cubicBezTo>
                  <a:pt x="259347" y="981242"/>
                  <a:pt x="267459" y="995389"/>
                  <a:pt x="280737" y="1002631"/>
                </a:cubicBezTo>
                <a:cubicBezTo>
                  <a:pt x="297825" y="1011952"/>
                  <a:pt x="318240" y="1013080"/>
                  <a:pt x="336884" y="1018673"/>
                </a:cubicBezTo>
                <a:cubicBezTo>
                  <a:pt x="344982" y="1021102"/>
                  <a:pt x="352926" y="1024020"/>
                  <a:pt x="360947" y="1026694"/>
                </a:cubicBezTo>
                <a:cubicBezTo>
                  <a:pt x="374315" y="1024020"/>
                  <a:pt x="387512" y="1020266"/>
                  <a:pt x="401052" y="1018673"/>
                </a:cubicBezTo>
                <a:cubicBezTo>
                  <a:pt x="478469" y="1009565"/>
                  <a:pt x="557921" y="1013034"/>
                  <a:pt x="633663" y="994610"/>
                </a:cubicBezTo>
                <a:cubicBezTo>
                  <a:pt x="657857" y="988725"/>
                  <a:pt x="699735" y="944580"/>
                  <a:pt x="721895" y="922421"/>
                </a:cubicBezTo>
                <a:cubicBezTo>
                  <a:pt x="732590" y="927768"/>
                  <a:pt x="744793" y="930808"/>
                  <a:pt x="753979" y="938463"/>
                </a:cubicBezTo>
                <a:cubicBezTo>
                  <a:pt x="761385" y="944634"/>
                  <a:pt x="762000" y="957179"/>
                  <a:pt x="770021" y="962526"/>
                </a:cubicBezTo>
                <a:cubicBezTo>
                  <a:pt x="794893" y="979107"/>
                  <a:pt x="850231" y="1002631"/>
                  <a:pt x="850231" y="1002631"/>
                </a:cubicBezTo>
                <a:cubicBezTo>
                  <a:pt x="884989" y="997284"/>
                  <a:pt x="920691" y="996250"/>
                  <a:pt x="954505" y="986589"/>
                </a:cubicBezTo>
                <a:cubicBezTo>
                  <a:pt x="1066752" y="954519"/>
                  <a:pt x="1093748" y="928278"/>
                  <a:pt x="1187116" y="858252"/>
                </a:cubicBezTo>
                <a:cubicBezTo>
                  <a:pt x="1203822" y="845723"/>
                  <a:pt x="1218135" y="830122"/>
                  <a:pt x="1235242" y="818147"/>
                </a:cubicBezTo>
                <a:cubicBezTo>
                  <a:pt x="1262042" y="799387"/>
                  <a:pt x="1278094" y="802065"/>
                  <a:pt x="1307431" y="786063"/>
                </a:cubicBezTo>
                <a:cubicBezTo>
                  <a:pt x="1338636" y="769042"/>
                  <a:pt x="1359579" y="749960"/>
                  <a:pt x="1387642" y="729915"/>
                </a:cubicBezTo>
                <a:cubicBezTo>
                  <a:pt x="1395486" y="724312"/>
                  <a:pt x="1403684" y="719220"/>
                  <a:pt x="1411705" y="713873"/>
                </a:cubicBezTo>
                <a:cubicBezTo>
                  <a:pt x="1437168" y="752068"/>
                  <a:pt x="1445639" y="762619"/>
                  <a:pt x="1467852" y="818147"/>
                </a:cubicBezTo>
                <a:cubicBezTo>
                  <a:pt x="1473200" y="831515"/>
                  <a:pt x="1477456" y="845374"/>
                  <a:pt x="1483895" y="858252"/>
                </a:cubicBezTo>
                <a:cubicBezTo>
                  <a:pt x="1497533" y="885527"/>
                  <a:pt x="1600265" y="753189"/>
                  <a:pt x="1616242" y="778042"/>
                </a:cubicBezTo>
                <a:cubicBezTo>
                  <a:pt x="1640305" y="762668"/>
                  <a:pt x="1542048" y="718552"/>
                  <a:pt x="1628274" y="766010"/>
                </a:cubicBezTo>
                <a:cubicBezTo>
                  <a:pt x="1648327" y="777373"/>
                  <a:pt x="1689100" y="745958"/>
                  <a:pt x="1736558" y="846221"/>
                </a:cubicBezTo>
                <a:cubicBezTo>
                  <a:pt x="1782011" y="872290"/>
                  <a:pt x="1862889" y="912395"/>
                  <a:pt x="1900989" y="922421"/>
                </a:cubicBezTo>
                <a:cubicBezTo>
                  <a:pt x="1922548" y="917801"/>
                  <a:pt x="1943320" y="909411"/>
                  <a:pt x="1965158" y="906378"/>
                </a:cubicBezTo>
                <a:cubicBezTo>
                  <a:pt x="2039734" y="896020"/>
                  <a:pt x="2114884" y="890336"/>
                  <a:pt x="2189747" y="882315"/>
                </a:cubicBezTo>
                <a:cubicBezTo>
                  <a:pt x="2208463" y="874294"/>
                  <a:pt x="2226316" y="863846"/>
                  <a:pt x="2245895" y="858252"/>
                </a:cubicBezTo>
                <a:cubicBezTo>
                  <a:pt x="2264073" y="853058"/>
                  <a:pt x="2283503" y="853939"/>
                  <a:pt x="2302042" y="850231"/>
                </a:cubicBezTo>
                <a:cubicBezTo>
                  <a:pt x="2437396" y="823160"/>
                  <a:pt x="2289285" y="841881"/>
                  <a:pt x="2446421" y="826168"/>
                </a:cubicBezTo>
                <a:cubicBezTo>
                  <a:pt x="2461982" y="820981"/>
                  <a:pt x="2487003" y="811957"/>
                  <a:pt x="2502568" y="810126"/>
                </a:cubicBezTo>
                <a:cubicBezTo>
                  <a:pt x="2537190" y="806053"/>
                  <a:pt x="2572084" y="804779"/>
                  <a:pt x="2606842" y="802105"/>
                </a:cubicBezTo>
                <a:cubicBezTo>
                  <a:pt x="2625558" y="804779"/>
                  <a:pt x="2645823" y="802203"/>
                  <a:pt x="2662989" y="810126"/>
                </a:cubicBezTo>
                <a:cubicBezTo>
                  <a:pt x="2804892" y="875619"/>
                  <a:pt x="2636255" y="835259"/>
                  <a:pt x="2751221" y="858252"/>
                </a:cubicBezTo>
                <a:cubicBezTo>
                  <a:pt x="2761916" y="868947"/>
                  <a:pt x="2770998" y="881545"/>
                  <a:pt x="2783305" y="890336"/>
                </a:cubicBezTo>
                <a:cubicBezTo>
                  <a:pt x="2790185" y="895250"/>
                  <a:pt x="2801390" y="892378"/>
                  <a:pt x="2807368" y="898357"/>
                </a:cubicBezTo>
                <a:cubicBezTo>
                  <a:pt x="2818392" y="909381"/>
                  <a:pt x="2821559" y="926397"/>
                  <a:pt x="2831431" y="938463"/>
                </a:cubicBezTo>
                <a:cubicBezTo>
                  <a:pt x="2845797" y="956022"/>
                  <a:pt x="2863516" y="970547"/>
                  <a:pt x="2879558" y="986589"/>
                </a:cubicBezTo>
                <a:cubicBezTo>
                  <a:pt x="2887579" y="994610"/>
                  <a:pt x="2897329" y="1001214"/>
                  <a:pt x="2903621" y="1010652"/>
                </a:cubicBezTo>
                <a:cubicBezTo>
                  <a:pt x="2908968" y="1018673"/>
                  <a:pt x="2912846" y="1027898"/>
                  <a:pt x="2919663" y="1034715"/>
                </a:cubicBezTo>
                <a:cubicBezTo>
                  <a:pt x="2926480" y="1041532"/>
                  <a:pt x="2936198" y="1044735"/>
                  <a:pt x="2943726" y="1050757"/>
                </a:cubicBezTo>
                <a:cubicBezTo>
                  <a:pt x="2949631" y="1055481"/>
                  <a:pt x="2954421" y="1061452"/>
                  <a:pt x="2959768" y="1066800"/>
                </a:cubicBezTo>
                <a:cubicBezTo>
                  <a:pt x="2986505" y="1061452"/>
                  <a:pt x="3015591" y="1062951"/>
                  <a:pt x="3039979" y="1050757"/>
                </a:cubicBezTo>
                <a:cubicBezTo>
                  <a:pt x="3169701" y="985896"/>
                  <a:pt x="3079479" y="1036985"/>
                  <a:pt x="3152274" y="986589"/>
                </a:cubicBezTo>
                <a:cubicBezTo>
                  <a:pt x="3176052" y="970127"/>
                  <a:pt x="3206397" y="961046"/>
                  <a:pt x="3224463" y="938463"/>
                </a:cubicBezTo>
                <a:cubicBezTo>
                  <a:pt x="3273083" y="877687"/>
                  <a:pt x="3244439" y="910465"/>
                  <a:pt x="3312695" y="842210"/>
                </a:cubicBezTo>
                <a:cubicBezTo>
                  <a:pt x="3328737" y="826168"/>
                  <a:pt x="3342672" y="807696"/>
                  <a:pt x="3360821" y="794084"/>
                </a:cubicBezTo>
                <a:cubicBezTo>
                  <a:pt x="3371516" y="786063"/>
                  <a:pt x="3382913" y="778903"/>
                  <a:pt x="3392905" y="770021"/>
                </a:cubicBezTo>
                <a:cubicBezTo>
                  <a:pt x="3448206" y="720864"/>
                  <a:pt x="3410952" y="737267"/>
                  <a:pt x="3457074" y="721894"/>
                </a:cubicBezTo>
                <a:cubicBezTo>
                  <a:pt x="3465095" y="716547"/>
                  <a:pt x="3471992" y="708900"/>
                  <a:pt x="3481137" y="705852"/>
                </a:cubicBezTo>
                <a:cubicBezTo>
                  <a:pt x="3496566" y="700709"/>
                  <a:pt x="3513387" y="701359"/>
                  <a:pt x="3529263" y="697831"/>
                </a:cubicBezTo>
                <a:cubicBezTo>
                  <a:pt x="3537517" y="695997"/>
                  <a:pt x="3545305" y="692484"/>
                  <a:pt x="3553326" y="689810"/>
                </a:cubicBezTo>
                <a:cubicBezTo>
                  <a:pt x="3571065" y="672071"/>
                  <a:pt x="3582264" y="664018"/>
                  <a:pt x="3593431" y="641684"/>
                </a:cubicBezTo>
                <a:cubicBezTo>
                  <a:pt x="3597212" y="634122"/>
                  <a:pt x="3598778" y="625642"/>
                  <a:pt x="3601452" y="617621"/>
                </a:cubicBezTo>
                <a:cubicBezTo>
                  <a:pt x="3580063" y="596231"/>
                  <a:pt x="3554063" y="578621"/>
                  <a:pt x="3537284" y="553452"/>
                </a:cubicBezTo>
                <a:cubicBezTo>
                  <a:pt x="3531937" y="545431"/>
                  <a:pt x="3528561" y="535663"/>
                  <a:pt x="3521242" y="529389"/>
                </a:cubicBezTo>
                <a:cubicBezTo>
                  <a:pt x="3474552" y="489369"/>
                  <a:pt x="3495567" y="516551"/>
                  <a:pt x="3457074" y="497305"/>
                </a:cubicBezTo>
                <a:cubicBezTo>
                  <a:pt x="3443130" y="490333"/>
                  <a:pt x="3430764" y="480503"/>
                  <a:pt x="3416968" y="473242"/>
                </a:cubicBezTo>
                <a:cubicBezTo>
                  <a:pt x="3379935" y="453751"/>
                  <a:pt x="3342105" y="435810"/>
                  <a:pt x="3304674" y="417094"/>
                </a:cubicBezTo>
                <a:cubicBezTo>
                  <a:pt x="3229549" y="323191"/>
                  <a:pt x="3324160" y="425578"/>
                  <a:pt x="3216442" y="360947"/>
                </a:cubicBezTo>
                <a:cubicBezTo>
                  <a:pt x="3204979" y="354069"/>
                  <a:pt x="3201079" y="339013"/>
                  <a:pt x="3192379" y="328863"/>
                </a:cubicBezTo>
                <a:cubicBezTo>
                  <a:pt x="3184997" y="320250"/>
                  <a:pt x="3175698" y="313413"/>
                  <a:pt x="3168316" y="304800"/>
                </a:cubicBezTo>
                <a:cubicBezTo>
                  <a:pt x="3159616" y="294650"/>
                  <a:pt x="3151919" y="283667"/>
                  <a:pt x="3144252" y="272715"/>
                </a:cubicBezTo>
                <a:cubicBezTo>
                  <a:pt x="3115741" y="231985"/>
                  <a:pt x="3112206" y="224652"/>
                  <a:pt x="3088105" y="184484"/>
                </a:cubicBezTo>
                <a:cubicBezTo>
                  <a:pt x="3071412" y="117712"/>
                  <a:pt x="3094795" y="180671"/>
                  <a:pt x="3056021" y="136357"/>
                </a:cubicBezTo>
                <a:cubicBezTo>
                  <a:pt x="3043325" y="121847"/>
                  <a:pt x="3034632" y="104273"/>
                  <a:pt x="3023937" y="88231"/>
                </a:cubicBezTo>
                <a:lnTo>
                  <a:pt x="3007895" y="64168"/>
                </a:lnTo>
                <a:lnTo>
                  <a:pt x="2999874" y="0"/>
                </a:lnTo>
                <a:lnTo>
                  <a:pt x="160421" y="8021"/>
                </a:lnTo>
                <a:close/>
              </a:path>
            </a:pathLst>
          </a:custGeom>
          <a:blipFill dpi="0" rotWithShape="1">
            <a:blip r:embed="rId4" cstate="print">
              <a:alphaModFix amt="50000"/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srcRect/>
            <a:tile tx="0" ty="0" sx="100000" sy="100000" flip="none" algn="tl"/>
          </a:blip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64732" y="3330742"/>
            <a:ext cx="2776437" cy="0"/>
          </a:xfrm>
          <a:prstGeom prst="line">
            <a:avLst/>
          </a:prstGeom>
          <a:ln w="2857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6950641" y="2329124"/>
            <a:ext cx="1257300" cy="751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6752111" y="2882173"/>
            <a:ext cx="902787" cy="37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7051919" y="2723148"/>
            <a:ext cx="762001" cy="45920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V="1">
            <a:off x="5996241" y="2126676"/>
            <a:ext cx="1257300" cy="1156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V="1">
            <a:off x="6586403" y="2716836"/>
            <a:ext cx="643189" cy="59064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8" name="Object 30"/>
          <p:cNvGraphicFramePr>
            <a:graphicFrameLocks noChangeAspect="1"/>
          </p:cNvGraphicFramePr>
          <p:nvPr/>
        </p:nvGraphicFramePr>
        <p:xfrm>
          <a:off x="5810276" y="2190750"/>
          <a:ext cx="279572" cy="152400"/>
        </p:xfrm>
        <a:graphic>
          <a:graphicData uri="http://schemas.openxmlformats.org/presentationml/2006/ole">
            <p:oleObj spid="_x0000_s21506" name="Equation" r:id="rId5" imgW="368280" imgH="203040" progId="Equation.3">
              <p:embed/>
            </p:oleObj>
          </a:graphicData>
        </a:graphic>
      </p:graphicFrame>
      <p:pic>
        <p:nvPicPr>
          <p:cNvPr id="42" name="Picture 13" descr="C:\Users\JCAB\AppData\Local\Microsoft\Windows\Temporary Internet Files\Content.IE5\9FCFKT72\MCj0412464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08212" y="1733550"/>
            <a:ext cx="641421" cy="622499"/>
          </a:xfrm>
          <a:prstGeom prst="rect">
            <a:avLst/>
          </a:prstGeom>
          <a:noFill/>
        </p:spPr>
      </p:pic>
      <p:pic>
        <p:nvPicPr>
          <p:cNvPr id="44" name="Picture 28" descr="C:\Users\JCAB\AppData\Local\Microsoft\Windows\Temporary Internet Files\Content.IE5\12U3R7Z3\MCj0238189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15097" y="1905000"/>
            <a:ext cx="432960" cy="270598"/>
          </a:xfrm>
          <a:prstGeom prst="rect">
            <a:avLst/>
          </a:prstGeom>
          <a:noFill/>
        </p:spPr>
      </p:pic>
      <p:sp>
        <p:nvSpPr>
          <p:cNvPr id="45" name="Flowchart: Connector 44"/>
          <p:cNvSpPr/>
          <p:nvPr/>
        </p:nvSpPr>
        <p:spPr>
          <a:xfrm>
            <a:off x="7145473" y="3276600"/>
            <a:ext cx="115685" cy="1143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26" name="Content Placeholder 16"/>
          <p:cNvGraphicFramePr>
            <a:graphicFrameLocks noChangeAspect="1"/>
          </p:cNvGraphicFramePr>
          <p:nvPr/>
        </p:nvGraphicFramePr>
        <p:xfrm>
          <a:off x="187324" y="3608387"/>
          <a:ext cx="5756276" cy="487363"/>
        </p:xfrm>
        <a:graphic>
          <a:graphicData uri="http://schemas.openxmlformats.org/presentationml/2006/ole">
            <p:oleObj spid="_x0000_s21507" name="Equation" r:id="rId8" imgW="2108160" imgH="203040" progId="Equation.3">
              <p:embed/>
            </p:oleObj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315200" y="150495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L(I)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04038" y="166901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C(V)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610072" y="288821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448272" y="281201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934200" y="273581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887851" y="333375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Fresnel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BRDF should become 1 when I•N reaches 0</a:t>
            </a:r>
          </a:p>
          <a:p>
            <a:r>
              <a:rPr lang="en-US" dirty="0" smtClean="0"/>
              <a:t>Models the fact that all materials become reflective edge-on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Asphalt road becomes a mirror in the distance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3341</TotalTime>
  <Words>437</Words>
  <Application>Microsoft Office PowerPoint</Application>
  <PresentationFormat>On-screen Show (16:9)</PresentationFormat>
  <Paragraphs>92</Paragraphs>
  <Slides>14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Median</vt:lpstr>
      <vt:lpstr>Equation</vt:lpstr>
      <vt:lpstr>UW Extension  Certificate Program in Game Development   2nd quarter: Advanced Graphics</vt:lpstr>
      <vt:lpstr>Goals</vt:lpstr>
      <vt:lpstr>The lighting equation</vt:lpstr>
      <vt:lpstr>Approximation: Discrete lights</vt:lpstr>
      <vt:lpstr>Approximation: Lambert</vt:lpstr>
      <vt:lpstr>BRDF (Bidirectional Reflectance Distribution Function)</vt:lpstr>
      <vt:lpstr>BRDF Degrees of Freedom (DOF)</vt:lpstr>
      <vt:lpstr>BRDF Physical Correctness</vt:lpstr>
      <vt:lpstr>Fresnel effect</vt:lpstr>
      <vt:lpstr>Anisotropic lighting</vt:lpstr>
      <vt:lpstr>Isotropic lighting</vt:lpstr>
      <vt:lpstr>Isotropic models</vt:lpstr>
      <vt:lpstr>Precomputed Radiance Transfer</vt:lpstr>
      <vt:lpstr>Per-pixel lighting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301</cp:revision>
  <dcterms:created xsi:type="dcterms:W3CDTF">2007-12-02T23:11:43Z</dcterms:created>
  <dcterms:modified xsi:type="dcterms:W3CDTF">2010-03-18T08:17:58Z</dcterms:modified>
</cp:coreProperties>
</file>