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handoutMasterIdLst>
    <p:handoutMasterId r:id="rId9"/>
  </p:handoutMasterIdLst>
  <p:sldIdLst>
    <p:sldId id="256" r:id="rId2"/>
    <p:sldId id="265" r:id="rId3"/>
    <p:sldId id="264" r:id="rId4"/>
    <p:sldId id="266" r:id="rId5"/>
    <p:sldId id="267" r:id="rId6"/>
    <p:sldId id="268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3" autoAdjust="0"/>
    <p:restoredTop sz="81852" autoAdjust="0"/>
  </p:normalViewPr>
  <p:slideViewPr>
    <p:cSldViewPr>
      <p:cViewPr varScale="1">
        <p:scale>
          <a:sx n="84" d="100"/>
          <a:sy n="84" d="100"/>
        </p:scale>
        <p:origin x="-648" y="-7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E518F-B681-426E-BF33-9A2CBA5B0A0A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61D70-39AE-47BC-A2AF-811566DBC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1/27/2010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D3DX introduction and math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2057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Introduction to the D3DX library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the math functions offered by D3DX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D3DX utilities library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Useful stuff that doesn’t relate directly to the GPU</a:t>
            </a:r>
          </a:p>
          <a:p>
            <a:pPr lvl="1"/>
            <a:r>
              <a:rPr lang="en-US" dirty="0" smtClean="0"/>
              <a:t>3D math functions</a:t>
            </a:r>
          </a:p>
          <a:p>
            <a:pPr lvl="1"/>
            <a:r>
              <a:rPr lang="en-US" dirty="0" smtClean="0"/>
              <a:t>Higher-level geometry representations</a:t>
            </a:r>
          </a:p>
          <a:p>
            <a:pPr lvl="1"/>
            <a:r>
              <a:rPr lang="en-US" dirty="0" smtClean="0"/>
              <a:t>Shader compiler/assembler</a:t>
            </a:r>
          </a:p>
          <a:p>
            <a:pPr lvl="1"/>
            <a:r>
              <a:rPr lang="en-US" dirty="0" smtClean="0"/>
              <a:t>Text rendering</a:t>
            </a:r>
          </a:p>
          <a:p>
            <a:pPr lvl="1"/>
            <a:r>
              <a:rPr lang="en-US" dirty="0" smtClean="0"/>
              <a:t>Animation</a:t>
            </a:r>
          </a:p>
          <a:p>
            <a:pPr lvl="1"/>
            <a:r>
              <a:rPr lang="en-US" dirty="0" smtClean="0"/>
              <a:t>Various helper functions</a:t>
            </a:r>
          </a:p>
          <a:p>
            <a:r>
              <a:rPr lang="en-US" dirty="0" smtClean="0"/>
              <a:t>Generally not used in high-performance games</a:t>
            </a:r>
          </a:p>
          <a:p>
            <a:pPr lvl="1"/>
            <a:r>
              <a:rPr lang="en-US" dirty="0" smtClean="0"/>
              <a:t>Some functions still very useful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D3DX portability issue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Not generally portable</a:t>
            </a:r>
          </a:p>
          <a:p>
            <a:pPr lvl="1"/>
            <a:r>
              <a:rPr lang="en-US" dirty="0" smtClean="0"/>
              <a:t>Other target platforms might not have these utilities!</a:t>
            </a:r>
          </a:p>
          <a:p>
            <a:r>
              <a:rPr lang="en-US" dirty="0" smtClean="0"/>
              <a:t>For multi-platform games you’ll need an alternative</a:t>
            </a:r>
          </a:p>
          <a:p>
            <a:pPr lvl="1"/>
            <a:r>
              <a:rPr lang="en-US" dirty="0" smtClean="0"/>
              <a:t>Use a portable all-in-one engine</a:t>
            </a:r>
          </a:p>
          <a:p>
            <a:pPr lvl="2"/>
            <a:r>
              <a:rPr lang="en-US" dirty="0" smtClean="0"/>
              <a:t>For instance Unreal Engine or </a:t>
            </a:r>
            <a:r>
              <a:rPr lang="en-US" dirty="0" err="1" smtClean="0"/>
              <a:t>CryENGINE</a:t>
            </a:r>
            <a:endParaRPr lang="en-US" dirty="0" smtClean="0"/>
          </a:p>
          <a:p>
            <a:pPr lvl="1"/>
            <a:r>
              <a:rPr lang="en-US" dirty="0" smtClean="0"/>
              <a:t>Develop your own common wrapper</a:t>
            </a:r>
          </a:p>
          <a:p>
            <a:pPr lvl="1"/>
            <a:r>
              <a:rPr lang="en-US" dirty="0" smtClean="0"/>
              <a:t>Develop your own utilities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D3DX vector 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D3DXCOLOR – float RGBA (D3DXColorXXX)</a:t>
            </a:r>
          </a:p>
          <a:p>
            <a:pPr lvl="1"/>
            <a:r>
              <a:rPr lang="en-US" dirty="0" smtClean="0"/>
              <a:t>Add, subtract, multiply (modulate, scale), lerp…</a:t>
            </a:r>
          </a:p>
          <a:p>
            <a:r>
              <a:rPr lang="en-US" dirty="0" smtClean="0"/>
              <a:t>D3DXVECTOR# – 2D to 4D vectors (D3DXVecXXX)</a:t>
            </a:r>
          </a:p>
          <a:p>
            <a:pPr lvl="1"/>
            <a:r>
              <a:rPr lang="en-US" dirty="0" smtClean="0"/>
              <a:t>Add, subtract, multiply (dot, cross, scale), min, max</a:t>
            </a:r>
          </a:p>
          <a:p>
            <a:pPr lvl="1"/>
            <a:r>
              <a:rPr lang="en-US" dirty="0" smtClean="0"/>
              <a:t>Interpolate (lerp, </a:t>
            </a:r>
            <a:r>
              <a:rPr lang="en-US" dirty="0" err="1" smtClean="0"/>
              <a:t>hermite</a:t>
            </a:r>
            <a:r>
              <a:rPr lang="en-US" dirty="0" smtClean="0"/>
              <a:t>, </a:t>
            </a:r>
            <a:r>
              <a:rPr lang="en-US" dirty="0" err="1" smtClean="0"/>
              <a:t>catmull-rom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Length, normalize, project, transform</a:t>
            </a:r>
          </a:p>
          <a:p>
            <a:r>
              <a:rPr lang="en-US" dirty="0" smtClean="0"/>
              <a:t>D3DXMATRIX – 4x4 matrices (D3DXMatrixXXX)</a:t>
            </a:r>
          </a:p>
          <a:p>
            <a:pPr lvl="1"/>
            <a:r>
              <a:rPr lang="en-US" dirty="0" smtClean="0"/>
              <a:t>Add, subtract, multiply, scale, inverse, transpose</a:t>
            </a:r>
          </a:p>
          <a:p>
            <a:pPr lvl="1"/>
            <a:r>
              <a:rPr lang="en-US" dirty="0" smtClean="0"/>
              <a:t>Creation functions: transformation, projection, </a:t>
            </a:r>
            <a:r>
              <a:rPr lang="en-US" dirty="0" err="1" smtClean="0"/>
              <a:t>euler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D3DX more math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D3DXQUATERNION – Quaternions (rotations)</a:t>
            </a:r>
          </a:p>
          <a:p>
            <a:pPr lvl="1"/>
            <a:r>
              <a:rPr lang="en-US" dirty="0" smtClean="0"/>
              <a:t>Multiply, inverse, conjugate, dot, exponential, logarithm</a:t>
            </a:r>
          </a:p>
          <a:p>
            <a:pPr lvl="1"/>
            <a:r>
              <a:rPr lang="en-US" dirty="0" smtClean="0"/>
              <a:t>Length, normalize, rotation, </a:t>
            </a:r>
            <a:r>
              <a:rPr lang="en-US" dirty="0" err="1" smtClean="0"/>
              <a:t>slerp</a:t>
            </a:r>
            <a:endParaRPr lang="en-US" dirty="0" smtClean="0"/>
          </a:p>
          <a:p>
            <a:r>
              <a:rPr lang="en-US" dirty="0" smtClean="0"/>
              <a:t>D3DXPLANE – infinite 3D dividers</a:t>
            </a:r>
          </a:p>
          <a:p>
            <a:pPr lvl="1"/>
            <a:r>
              <a:rPr lang="en-US" dirty="0" smtClean="0"/>
              <a:t>Dot, scale, normalize, transform, intersect</a:t>
            </a:r>
          </a:p>
          <a:p>
            <a:r>
              <a:rPr lang="en-US" dirty="0" smtClean="0"/>
              <a:t>Spherical harmonics – Direction-dependent functions</a:t>
            </a:r>
          </a:p>
          <a:p>
            <a:pPr lvl="1"/>
            <a:r>
              <a:rPr lang="en-US" dirty="0" smtClean="0"/>
              <a:t>Add, multiply, dot, scale, </a:t>
            </a:r>
            <a:r>
              <a:rPr lang="en-US" dirty="0" err="1" smtClean="0"/>
              <a:t>eval</a:t>
            </a:r>
            <a:r>
              <a:rPr lang="en-US" dirty="0" smtClean="0"/>
              <a:t>, rotate, project</a:t>
            </a:r>
          </a:p>
          <a:p>
            <a:r>
              <a:rPr lang="en-US" dirty="0" smtClean="0"/>
              <a:t>Other functions</a:t>
            </a:r>
          </a:p>
          <a:p>
            <a:pPr lvl="1"/>
            <a:r>
              <a:rPr lang="en-US" dirty="0" smtClean="0"/>
              <a:t>16-bit float, </a:t>
            </a:r>
            <a:r>
              <a:rPr lang="en-US" dirty="0" err="1" smtClean="0"/>
              <a:t>fresnel</a:t>
            </a:r>
            <a:r>
              <a:rPr lang="en-US" dirty="0" smtClean="0"/>
              <a:t> formula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3194</TotalTime>
  <Words>254</Words>
  <Application>Microsoft Office PowerPoint</Application>
  <PresentationFormat>On-screen Show (16:9)</PresentationFormat>
  <Paragraphs>44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Median</vt:lpstr>
      <vt:lpstr>UW Extension  Certificate Program in Game Development   2nd quarter: Advanced Graphics</vt:lpstr>
      <vt:lpstr>Goals</vt:lpstr>
      <vt:lpstr>D3DX utilities library</vt:lpstr>
      <vt:lpstr>D3DX portability issue</vt:lpstr>
      <vt:lpstr>D3DX vector math</vt:lpstr>
      <vt:lpstr>D3DX more math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288</cp:revision>
  <dcterms:created xsi:type="dcterms:W3CDTF">2007-12-02T23:11:43Z</dcterms:created>
  <dcterms:modified xsi:type="dcterms:W3CDTF">2010-01-28T05:17:37Z</dcterms:modified>
</cp:coreProperties>
</file>