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66" r:id="rId4"/>
    <p:sldId id="276" r:id="rId5"/>
    <p:sldId id="277" r:id="rId6"/>
    <p:sldId id="278" r:id="rId7"/>
    <p:sldId id="279" r:id="rId8"/>
    <p:sldId id="280" r:id="rId9"/>
    <p:sldId id="281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3" autoAdjust="0"/>
    <p:restoredTop sz="81852" autoAdjust="0"/>
  </p:normalViewPr>
  <p:slideViewPr>
    <p:cSldViewPr>
      <p:cViewPr>
        <p:scale>
          <a:sx n="100" d="100"/>
          <a:sy n="100" d="100"/>
        </p:scale>
        <p:origin x="-204" y="4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E518F-B681-426E-BF33-9A2CBA5B0A0A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61D70-39AE-47BC-A2AF-811566DBC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5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1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3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4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2" y="2057401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1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8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8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6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3" y="4686156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Skeletal Animation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2057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about hierarchical skeleton structures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implementation strategies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Geometric structure, represents articulated bodies</a:t>
            </a:r>
          </a:p>
          <a:p>
            <a:r>
              <a:rPr lang="en-US" dirty="0" smtClean="0"/>
              <a:t>Every bone is like an independent mesh</a:t>
            </a:r>
          </a:p>
          <a:p>
            <a:pPr lvl="1"/>
            <a:r>
              <a:rPr lang="en-US" dirty="0" smtClean="0"/>
              <a:t>With its own local space!</a:t>
            </a:r>
            <a:endParaRPr lang="en-US" dirty="0"/>
          </a:p>
        </p:txBody>
      </p:sp>
      <p:grpSp>
        <p:nvGrpSpPr>
          <p:cNvPr id="83" name="Group 34"/>
          <p:cNvGrpSpPr/>
          <p:nvPr/>
        </p:nvGrpSpPr>
        <p:grpSpPr>
          <a:xfrm rot="16200000">
            <a:off x="6143625" y="2543174"/>
            <a:ext cx="57150" cy="457200"/>
            <a:chOff x="1752600" y="3124200"/>
            <a:chExt cx="304800" cy="2895600"/>
          </a:xfrm>
        </p:grpSpPr>
        <p:sp>
          <p:nvSpPr>
            <p:cNvPr id="84" name="Freeform 83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" name="Group 46"/>
          <p:cNvGrpSpPr/>
          <p:nvPr/>
        </p:nvGrpSpPr>
        <p:grpSpPr>
          <a:xfrm rot="16200000" flipV="1">
            <a:off x="6600825" y="2543174"/>
            <a:ext cx="57150" cy="457200"/>
            <a:chOff x="1752600" y="3124200"/>
            <a:chExt cx="304800" cy="2895600"/>
          </a:xfrm>
        </p:grpSpPr>
        <p:sp>
          <p:nvSpPr>
            <p:cNvPr id="87" name="Freeform 86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49"/>
          <p:cNvGrpSpPr/>
          <p:nvPr/>
        </p:nvGrpSpPr>
        <p:grpSpPr>
          <a:xfrm>
            <a:off x="6361043" y="2228850"/>
            <a:ext cx="76200" cy="342900"/>
            <a:chOff x="1752600" y="3124200"/>
            <a:chExt cx="304800" cy="2895600"/>
          </a:xfrm>
        </p:grpSpPr>
        <p:sp>
          <p:nvSpPr>
            <p:cNvPr id="90" name="Freeform 89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52"/>
          <p:cNvGrpSpPr/>
          <p:nvPr/>
        </p:nvGrpSpPr>
        <p:grpSpPr>
          <a:xfrm rot="5400000">
            <a:off x="7134225" y="2390774"/>
            <a:ext cx="57150" cy="762000"/>
            <a:chOff x="1752600" y="3124200"/>
            <a:chExt cx="304800" cy="2895600"/>
          </a:xfrm>
        </p:grpSpPr>
        <p:sp>
          <p:nvSpPr>
            <p:cNvPr id="93" name="Freeform 92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55"/>
          <p:cNvGrpSpPr/>
          <p:nvPr/>
        </p:nvGrpSpPr>
        <p:grpSpPr>
          <a:xfrm rot="16200000" flipH="1">
            <a:off x="5534025" y="2390774"/>
            <a:ext cx="57150" cy="762000"/>
            <a:chOff x="1752600" y="3124200"/>
            <a:chExt cx="304800" cy="2895600"/>
          </a:xfrm>
        </p:grpSpPr>
        <p:sp>
          <p:nvSpPr>
            <p:cNvPr id="96" name="Freeform 95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58"/>
          <p:cNvGrpSpPr/>
          <p:nvPr/>
        </p:nvGrpSpPr>
        <p:grpSpPr>
          <a:xfrm rot="5400000">
            <a:off x="7896225" y="2390774"/>
            <a:ext cx="57150" cy="762000"/>
            <a:chOff x="1752600" y="3124200"/>
            <a:chExt cx="304800" cy="2895600"/>
          </a:xfrm>
        </p:grpSpPr>
        <p:sp>
          <p:nvSpPr>
            <p:cNvPr id="99" name="Freeform 98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1" name="Group 61"/>
          <p:cNvGrpSpPr/>
          <p:nvPr/>
        </p:nvGrpSpPr>
        <p:grpSpPr>
          <a:xfrm rot="16200000" flipH="1">
            <a:off x="4848225" y="2390774"/>
            <a:ext cx="57150" cy="762000"/>
            <a:chOff x="1752600" y="3124200"/>
            <a:chExt cx="304800" cy="2895600"/>
          </a:xfrm>
        </p:grpSpPr>
        <p:sp>
          <p:nvSpPr>
            <p:cNvPr id="102" name="Freeform 101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67"/>
          <p:cNvGrpSpPr/>
          <p:nvPr/>
        </p:nvGrpSpPr>
        <p:grpSpPr>
          <a:xfrm rot="7307160">
            <a:off x="6556756" y="3443255"/>
            <a:ext cx="34289" cy="378945"/>
            <a:chOff x="1752600" y="3124200"/>
            <a:chExt cx="304800" cy="2895600"/>
          </a:xfrm>
        </p:grpSpPr>
        <p:sp>
          <p:nvSpPr>
            <p:cNvPr id="105" name="Freeform 104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70"/>
          <p:cNvGrpSpPr/>
          <p:nvPr/>
        </p:nvGrpSpPr>
        <p:grpSpPr>
          <a:xfrm rot="10800000">
            <a:off x="6705600" y="3714749"/>
            <a:ext cx="76200" cy="571500"/>
            <a:chOff x="1752600" y="3124200"/>
            <a:chExt cx="304800" cy="2895600"/>
          </a:xfrm>
        </p:grpSpPr>
        <p:sp>
          <p:nvSpPr>
            <p:cNvPr id="108" name="Freeform 107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0" name="Group 73"/>
          <p:cNvGrpSpPr/>
          <p:nvPr/>
        </p:nvGrpSpPr>
        <p:grpSpPr>
          <a:xfrm rot="10800000">
            <a:off x="6705600" y="4229099"/>
            <a:ext cx="76200" cy="571500"/>
            <a:chOff x="1752600" y="3124200"/>
            <a:chExt cx="304800" cy="2895600"/>
          </a:xfrm>
        </p:grpSpPr>
        <p:sp>
          <p:nvSpPr>
            <p:cNvPr id="111" name="Freeform 11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76"/>
          <p:cNvGrpSpPr/>
          <p:nvPr/>
        </p:nvGrpSpPr>
        <p:grpSpPr>
          <a:xfrm rot="10800000">
            <a:off x="6019801" y="3714749"/>
            <a:ext cx="76200" cy="571500"/>
            <a:chOff x="1752600" y="3124200"/>
            <a:chExt cx="304800" cy="2895600"/>
          </a:xfrm>
        </p:grpSpPr>
        <p:sp>
          <p:nvSpPr>
            <p:cNvPr id="114" name="Freeform 113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79"/>
          <p:cNvGrpSpPr/>
          <p:nvPr/>
        </p:nvGrpSpPr>
        <p:grpSpPr>
          <a:xfrm rot="10800000">
            <a:off x="6019801" y="4229099"/>
            <a:ext cx="76200" cy="571500"/>
            <a:chOff x="1752600" y="3124200"/>
            <a:chExt cx="304800" cy="2895600"/>
          </a:xfrm>
        </p:grpSpPr>
        <p:sp>
          <p:nvSpPr>
            <p:cNvPr id="117" name="Freeform 116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36"/>
          <p:cNvGrpSpPr/>
          <p:nvPr/>
        </p:nvGrpSpPr>
        <p:grpSpPr>
          <a:xfrm>
            <a:off x="6324600" y="2524539"/>
            <a:ext cx="152400" cy="1085850"/>
            <a:chOff x="1752600" y="3124200"/>
            <a:chExt cx="304800" cy="2895600"/>
          </a:xfrm>
        </p:grpSpPr>
        <p:sp>
          <p:nvSpPr>
            <p:cNvPr id="120" name="Freeform 119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67"/>
          <p:cNvGrpSpPr/>
          <p:nvPr/>
        </p:nvGrpSpPr>
        <p:grpSpPr>
          <a:xfrm rot="14292840" flipH="1">
            <a:off x="6175756" y="3443256"/>
            <a:ext cx="34289" cy="378945"/>
            <a:chOff x="1752600" y="3124200"/>
            <a:chExt cx="304800" cy="2895600"/>
          </a:xfrm>
        </p:grpSpPr>
        <p:sp>
          <p:nvSpPr>
            <p:cNvPr id="133" name="Freeform 132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495803" y="3429000"/>
            <a:ext cx="1046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Rest pose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Each bone is animated (not quite) independently</a:t>
            </a:r>
          </a:p>
          <a:p>
            <a:r>
              <a:rPr lang="en-US" dirty="0" smtClean="0"/>
              <a:t>Meshes are attached to the bones (move with them)</a:t>
            </a:r>
          </a:p>
          <a:p>
            <a:pPr lvl="1"/>
            <a:r>
              <a:rPr lang="en-US" dirty="0" smtClean="0"/>
              <a:t>Some bones might have no mesh!</a:t>
            </a:r>
          </a:p>
          <a:p>
            <a:endParaRPr lang="en-US" dirty="0"/>
          </a:p>
        </p:txBody>
      </p:sp>
      <p:grpSp>
        <p:nvGrpSpPr>
          <p:cNvPr id="4" name="Group 34"/>
          <p:cNvGrpSpPr/>
          <p:nvPr/>
        </p:nvGrpSpPr>
        <p:grpSpPr>
          <a:xfrm rot="16200000">
            <a:off x="6143625" y="2543174"/>
            <a:ext cx="57150" cy="457200"/>
            <a:chOff x="1752600" y="3124200"/>
            <a:chExt cx="304800" cy="2895600"/>
          </a:xfrm>
          <a:noFill/>
        </p:grpSpPr>
        <p:sp>
          <p:nvSpPr>
            <p:cNvPr id="31" name="Freeform 3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6"/>
          <p:cNvGrpSpPr/>
          <p:nvPr/>
        </p:nvGrpSpPr>
        <p:grpSpPr>
          <a:xfrm rot="16200000" flipV="1">
            <a:off x="6600825" y="2543174"/>
            <a:ext cx="57150" cy="457200"/>
            <a:chOff x="1752600" y="3124200"/>
            <a:chExt cx="304800" cy="2895600"/>
          </a:xfrm>
          <a:noFill/>
        </p:grpSpPr>
        <p:sp>
          <p:nvSpPr>
            <p:cNvPr id="48" name="Freeform 47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9"/>
          <p:cNvGrpSpPr/>
          <p:nvPr/>
        </p:nvGrpSpPr>
        <p:grpSpPr>
          <a:xfrm>
            <a:off x="6361043" y="2228850"/>
            <a:ext cx="76200" cy="342900"/>
            <a:chOff x="1752600" y="3124200"/>
            <a:chExt cx="304800" cy="2895600"/>
          </a:xfrm>
        </p:grpSpPr>
        <p:sp>
          <p:nvSpPr>
            <p:cNvPr id="51" name="Freeform 5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52"/>
          <p:cNvGrpSpPr/>
          <p:nvPr/>
        </p:nvGrpSpPr>
        <p:grpSpPr>
          <a:xfrm rot="5400000">
            <a:off x="7134225" y="2390774"/>
            <a:ext cx="57150" cy="762000"/>
            <a:chOff x="1752600" y="3124200"/>
            <a:chExt cx="304800" cy="2895600"/>
          </a:xfrm>
        </p:grpSpPr>
        <p:sp>
          <p:nvSpPr>
            <p:cNvPr id="54" name="Freeform 53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5"/>
          <p:cNvGrpSpPr/>
          <p:nvPr/>
        </p:nvGrpSpPr>
        <p:grpSpPr>
          <a:xfrm rot="16200000" flipH="1">
            <a:off x="5534025" y="2390774"/>
            <a:ext cx="57150" cy="762000"/>
            <a:chOff x="1752600" y="3124200"/>
            <a:chExt cx="304800" cy="2895600"/>
          </a:xfrm>
        </p:grpSpPr>
        <p:sp>
          <p:nvSpPr>
            <p:cNvPr id="57" name="Freeform 56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8"/>
          <p:cNvGrpSpPr/>
          <p:nvPr/>
        </p:nvGrpSpPr>
        <p:grpSpPr>
          <a:xfrm rot="5400000">
            <a:off x="7896225" y="2390774"/>
            <a:ext cx="57150" cy="762000"/>
            <a:chOff x="1752600" y="3124200"/>
            <a:chExt cx="304800" cy="2895600"/>
          </a:xfrm>
        </p:grpSpPr>
        <p:sp>
          <p:nvSpPr>
            <p:cNvPr id="60" name="Freeform 59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61"/>
          <p:cNvGrpSpPr/>
          <p:nvPr/>
        </p:nvGrpSpPr>
        <p:grpSpPr>
          <a:xfrm rot="16200000" flipH="1">
            <a:off x="4848225" y="2390774"/>
            <a:ext cx="57150" cy="762000"/>
            <a:chOff x="1752600" y="3124200"/>
            <a:chExt cx="304800" cy="2895600"/>
          </a:xfrm>
        </p:grpSpPr>
        <p:sp>
          <p:nvSpPr>
            <p:cNvPr id="63" name="Freeform 62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67"/>
          <p:cNvGrpSpPr/>
          <p:nvPr/>
        </p:nvGrpSpPr>
        <p:grpSpPr>
          <a:xfrm rot="7307160">
            <a:off x="6556756" y="3443255"/>
            <a:ext cx="34289" cy="378945"/>
            <a:chOff x="1752600" y="3124200"/>
            <a:chExt cx="304800" cy="2895600"/>
          </a:xfrm>
          <a:noFill/>
        </p:grpSpPr>
        <p:sp>
          <p:nvSpPr>
            <p:cNvPr id="69" name="Freeform 68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70"/>
          <p:cNvGrpSpPr/>
          <p:nvPr/>
        </p:nvGrpSpPr>
        <p:grpSpPr>
          <a:xfrm rot="10800000">
            <a:off x="6705600" y="3714749"/>
            <a:ext cx="76200" cy="571500"/>
            <a:chOff x="1752600" y="3124200"/>
            <a:chExt cx="304800" cy="2895600"/>
          </a:xfrm>
        </p:grpSpPr>
        <p:sp>
          <p:nvSpPr>
            <p:cNvPr id="72" name="Freeform 71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73"/>
          <p:cNvGrpSpPr/>
          <p:nvPr/>
        </p:nvGrpSpPr>
        <p:grpSpPr>
          <a:xfrm rot="10800000">
            <a:off x="6705600" y="4229099"/>
            <a:ext cx="76200" cy="571500"/>
            <a:chOff x="1752600" y="3124200"/>
            <a:chExt cx="304800" cy="2895600"/>
          </a:xfrm>
        </p:grpSpPr>
        <p:sp>
          <p:nvSpPr>
            <p:cNvPr id="75" name="Freeform 74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76"/>
          <p:cNvGrpSpPr/>
          <p:nvPr/>
        </p:nvGrpSpPr>
        <p:grpSpPr>
          <a:xfrm rot="10800000">
            <a:off x="6019801" y="3714749"/>
            <a:ext cx="76200" cy="571500"/>
            <a:chOff x="1752600" y="3124200"/>
            <a:chExt cx="304800" cy="2895600"/>
          </a:xfrm>
        </p:grpSpPr>
        <p:sp>
          <p:nvSpPr>
            <p:cNvPr id="78" name="Freeform 77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79"/>
          <p:cNvGrpSpPr/>
          <p:nvPr/>
        </p:nvGrpSpPr>
        <p:grpSpPr>
          <a:xfrm rot="10800000">
            <a:off x="6019801" y="4229099"/>
            <a:ext cx="76200" cy="571500"/>
            <a:chOff x="1752600" y="3124200"/>
            <a:chExt cx="304800" cy="2895600"/>
          </a:xfrm>
        </p:grpSpPr>
        <p:sp>
          <p:nvSpPr>
            <p:cNvPr id="81" name="Freeform 8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36"/>
          <p:cNvGrpSpPr/>
          <p:nvPr/>
        </p:nvGrpSpPr>
        <p:grpSpPr>
          <a:xfrm>
            <a:off x="6324600" y="2524539"/>
            <a:ext cx="152400" cy="1085850"/>
            <a:chOff x="1752600" y="3124200"/>
            <a:chExt cx="304800" cy="2895600"/>
          </a:xfrm>
        </p:grpSpPr>
        <p:sp>
          <p:nvSpPr>
            <p:cNvPr id="39" name="Freeform 38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419600" y="2686050"/>
            <a:ext cx="762000" cy="1714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620000" y="2686050"/>
            <a:ext cx="762000" cy="1714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257800" y="2686050"/>
            <a:ext cx="609600" cy="1714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858000" y="2686050"/>
            <a:ext cx="609600" cy="1714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6096000" y="2171700"/>
            <a:ext cx="609600" cy="4000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5943600" y="2686050"/>
            <a:ext cx="838200" cy="9715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943600" y="4229100"/>
            <a:ext cx="228600" cy="6286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5943600" y="3714750"/>
            <a:ext cx="228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6629400" y="4229100"/>
            <a:ext cx="228600" cy="6286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629400" y="3714750"/>
            <a:ext cx="228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67"/>
          <p:cNvGrpSpPr/>
          <p:nvPr/>
        </p:nvGrpSpPr>
        <p:grpSpPr>
          <a:xfrm rot="14292840" flipH="1">
            <a:off x="6175756" y="3443256"/>
            <a:ext cx="34289" cy="378945"/>
            <a:chOff x="1752600" y="3124200"/>
            <a:chExt cx="304800" cy="2895600"/>
          </a:xfrm>
          <a:noFill/>
        </p:grpSpPr>
        <p:sp>
          <p:nvSpPr>
            <p:cNvPr id="77" name="Freeform 76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3657600" y="3486150"/>
            <a:ext cx="1719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Attached meshes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Bones </a:t>
            </a:r>
            <a:r>
              <a:rPr lang="en-US" dirty="0" smtClean="0"/>
              <a:t>arranged </a:t>
            </a:r>
            <a:r>
              <a:rPr lang="en-US" dirty="0" smtClean="0"/>
              <a:t>in a hierarchical structure</a:t>
            </a:r>
          </a:p>
          <a:p>
            <a:r>
              <a:rPr lang="en-US" dirty="0" smtClean="0"/>
              <a:t>Each bone’s rest location depends on other bones</a:t>
            </a:r>
            <a:endParaRPr lang="en-US" dirty="0"/>
          </a:p>
        </p:txBody>
      </p:sp>
      <p:grpSp>
        <p:nvGrpSpPr>
          <p:cNvPr id="4" name="Group 34"/>
          <p:cNvGrpSpPr/>
          <p:nvPr/>
        </p:nvGrpSpPr>
        <p:grpSpPr>
          <a:xfrm rot="16200000">
            <a:off x="6143625" y="2543174"/>
            <a:ext cx="57150" cy="457200"/>
            <a:chOff x="1752600" y="3124200"/>
            <a:chExt cx="304800" cy="2895600"/>
          </a:xfrm>
          <a:noFill/>
        </p:grpSpPr>
        <p:sp>
          <p:nvSpPr>
            <p:cNvPr id="31" name="Freeform 3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6"/>
          <p:cNvGrpSpPr/>
          <p:nvPr/>
        </p:nvGrpSpPr>
        <p:grpSpPr>
          <a:xfrm rot="16200000" flipV="1">
            <a:off x="6600825" y="2543174"/>
            <a:ext cx="57150" cy="457200"/>
            <a:chOff x="1752600" y="3124200"/>
            <a:chExt cx="304800" cy="2895600"/>
          </a:xfrm>
          <a:noFill/>
        </p:grpSpPr>
        <p:sp>
          <p:nvSpPr>
            <p:cNvPr id="48" name="Freeform 47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9"/>
          <p:cNvGrpSpPr/>
          <p:nvPr/>
        </p:nvGrpSpPr>
        <p:grpSpPr>
          <a:xfrm>
            <a:off x="6361043" y="2228850"/>
            <a:ext cx="76200" cy="342900"/>
            <a:chOff x="1752600" y="3124200"/>
            <a:chExt cx="304800" cy="2895600"/>
          </a:xfrm>
        </p:grpSpPr>
        <p:sp>
          <p:nvSpPr>
            <p:cNvPr id="51" name="Freeform 5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52"/>
          <p:cNvGrpSpPr/>
          <p:nvPr/>
        </p:nvGrpSpPr>
        <p:grpSpPr>
          <a:xfrm rot="5400000">
            <a:off x="7134225" y="2390774"/>
            <a:ext cx="57150" cy="762000"/>
            <a:chOff x="1752600" y="3124200"/>
            <a:chExt cx="304800" cy="2895600"/>
          </a:xfrm>
        </p:grpSpPr>
        <p:sp>
          <p:nvSpPr>
            <p:cNvPr id="54" name="Freeform 53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5"/>
          <p:cNvGrpSpPr/>
          <p:nvPr/>
        </p:nvGrpSpPr>
        <p:grpSpPr>
          <a:xfrm rot="16200000" flipH="1">
            <a:off x="5534025" y="2390774"/>
            <a:ext cx="57150" cy="762000"/>
            <a:chOff x="1752600" y="3124200"/>
            <a:chExt cx="304800" cy="2895600"/>
          </a:xfrm>
        </p:grpSpPr>
        <p:sp>
          <p:nvSpPr>
            <p:cNvPr id="57" name="Freeform 56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8"/>
          <p:cNvGrpSpPr/>
          <p:nvPr/>
        </p:nvGrpSpPr>
        <p:grpSpPr>
          <a:xfrm rot="5400000">
            <a:off x="7896225" y="2390774"/>
            <a:ext cx="57150" cy="762000"/>
            <a:chOff x="1752600" y="3124200"/>
            <a:chExt cx="304800" cy="2895600"/>
          </a:xfrm>
        </p:grpSpPr>
        <p:sp>
          <p:nvSpPr>
            <p:cNvPr id="60" name="Freeform 59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61"/>
          <p:cNvGrpSpPr/>
          <p:nvPr/>
        </p:nvGrpSpPr>
        <p:grpSpPr>
          <a:xfrm rot="16200000" flipH="1">
            <a:off x="4848225" y="2390774"/>
            <a:ext cx="57150" cy="762000"/>
            <a:chOff x="1752600" y="3124200"/>
            <a:chExt cx="304800" cy="2895600"/>
          </a:xfrm>
        </p:grpSpPr>
        <p:sp>
          <p:nvSpPr>
            <p:cNvPr id="63" name="Freeform 62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67"/>
          <p:cNvGrpSpPr/>
          <p:nvPr/>
        </p:nvGrpSpPr>
        <p:grpSpPr>
          <a:xfrm rot="7307160">
            <a:off x="6556756" y="3443255"/>
            <a:ext cx="34289" cy="378945"/>
            <a:chOff x="1752600" y="3124200"/>
            <a:chExt cx="304800" cy="2895600"/>
          </a:xfrm>
          <a:noFill/>
        </p:grpSpPr>
        <p:sp>
          <p:nvSpPr>
            <p:cNvPr id="69" name="Freeform 68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70"/>
          <p:cNvGrpSpPr/>
          <p:nvPr/>
        </p:nvGrpSpPr>
        <p:grpSpPr>
          <a:xfrm rot="10800000">
            <a:off x="6705600" y="3714749"/>
            <a:ext cx="76200" cy="571500"/>
            <a:chOff x="1752600" y="3124200"/>
            <a:chExt cx="304800" cy="2895600"/>
          </a:xfrm>
        </p:grpSpPr>
        <p:sp>
          <p:nvSpPr>
            <p:cNvPr id="72" name="Freeform 71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73"/>
          <p:cNvGrpSpPr/>
          <p:nvPr/>
        </p:nvGrpSpPr>
        <p:grpSpPr>
          <a:xfrm rot="10800000">
            <a:off x="6705600" y="4229099"/>
            <a:ext cx="76200" cy="571500"/>
            <a:chOff x="1752600" y="3124200"/>
            <a:chExt cx="304800" cy="2895600"/>
          </a:xfrm>
        </p:grpSpPr>
        <p:sp>
          <p:nvSpPr>
            <p:cNvPr id="75" name="Freeform 74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76"/>
          <p:cNvGrpSpPr/>
          <p:nvPr/>
        </p:nvGrpSpPr>
        <p:grpSpPr>
          <a:xfrm rot="10800000">
            <a:off x="6019801" y="3714749"/>
            <a:ext cx="76200" cy="571500"/>
            <a:chOff x="1752600" y="3124200"/>
            <a:chExt cx="304800" cy="2895600"/>
          </a:xfrm>
        </p:grpSpPr>
        <p:sp>
          <p:nvSpPr>
            <p:cNvPr id="78" name="Freeform 77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79"/>
          <p:cNvGrpSpPr/>
          <p:nvPr/>
        </p:nvGrpSpPr>
        <p:grpSpPr>
          <a:xfrm rot="10800000">
            <a:off x="6019801" y="4229099"/>
            <a:ext cx="76200" cy="571500"/>
            <a:chOff x="1752600" y="3124200"/>
            <a:chExt cx="304800" cy="2895600"/>
          </a:xfrm>
        </p:grpSpPr>
        <p:sp>
          <p:nvSpPr>
            <p:cNvPr id="81" name="Freeform 8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36"/>
          <p:cNvGrpSpPr/>
          <p:nvPr/>
        </p:nvGrpSpPr>
        <p:grpSpPr>
          <a:xfrm>
            <a:off x="6324600" y="2524539"/>
            <a:ext cx="152400" cy="1085850"/>
            <a:chOff x="1752600" y="3124200"/>
            <a:chExt cx="304800" cy="2895600"/>
          </a:xfrm>
        </p:grpSpPr>
        <p:sp>
          <p:nvSpPr>
            <p:cNvPr id="39" name="Freeform 38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419600" y="2686050"/>
            <a:ext cx="762000" cy="1714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620000" y="2686050"/>
            <a:ext cx="762000" cy="1714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257800" y="2686050"/>
            <a:ext cx="609600" cy="1714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858000" y="2686050"/>
            <a:ext cx="609600" cy="1714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6096000" y="2171700"/>
            <a:ext cx="609600" cy="4000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5943600" y="2686050"/>
            <a:ext cx="838200" cy="9715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943600" y="4229100"/>
            <a:ext cx="228600" cy="6286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5943600" y="3714750"/>
            <a:ext cx="228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6629400" y="4229100"/>
            <a:ext cx="228600" cy="6286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629400" y="3714750"/>
            <a:ext cx="228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67"/>
          <p:cNvGrpSpPr/>
          <p:nvPr/>
        </p:nvGrpSpPr>
        <p:grpSpPr>
          <a:xfrm rot="14292840" flipH="1">
            <a:off x="6175756" y="3443256"/>
            <a:ext cx="34289" cy="378945"/>
            <a:chOff x="1752600" y="3124200"/>
            <a:chExt cx="304800" cy="2895600"/>
          </a:xfrm>
          <a:noFill/>
        </p:grpSpPr>
        <p:sp>
          <p:nvSpPr>
            <p:cNvPr id="77" name="Freeform 76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55"/>
          <p:cNvGrpSpPr/>
          <p:nvPr/>
        </p:nvGrpSpPr>
        <p:grpSpPr>
          <a:xfrm rot="16200000" flipH="1">
            <a:off x="2486025" y="1990726"/>
            <a:ext cx="57150" cy="762000"/>
            <a:chOff x="1752600" y="3124200"/>
            <a:chExt cx="304800" cy="2895600"/>
          </a:xfrm>
        </p:grpSpPr>
        <p:sp>
          <p:nvSpPr>
            <p:cNvPr id="67" name="Freeform 66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61"/>
          <p:cNvGrpSpPr/>
          <p:nvPr/>
        </p:nvGrpSpPr>
        <p:grpSpPr>
          <a:xfrm rot="16200000" flipH="1">
            <a:off x="1800225" y="1990726"/>
            <a:ext cx="57150" cy="762000"/>
            <a:chOff x="1752600" y="3124200"/>
            <a:chExt cx="304800" cy="2895600"/>
          </a:xfrm>
        </p:grpSpPr>
        <p:sp>
          <p:nvSpPr>
            <p:cNvPr id="84" name="Freeform 83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2" name="TextBox 91"/>
          <p:cNvSpPr txBox="1"/>
          <p:nvPr/>
        </p:nvSpPr>
        <p:spPr>
          <a:xfrm>
            <a:off x="1752600" y="205740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2419072" y="2057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grpSp>
        <p:nvGrpSpPr>
          <p:cNvPr id="104" name="Group 103"/>
          <p:cNvGrpSpPr/>
          <p:nvPr/>
        </p:nvGrpSpPr>
        <p:grpSpPr>
          <a:xfrm>
            <a:off x="1295400" y="2472671"/>
            <a:ext cx="1600200" cy="648611"/>
            <a:chOff x="1295400" y="3296896"/>
            <a:chExt cx="1600200" cy="864815"/>
          </a:xfrm>
        </p:grpSpPr>
        <p:grpSp>
          <p:nvGrpSpPr>
            <p:cNvPr id="86" name="Group 55"/>
            <p:cNvGrpSpPr/>
            <p:nvPr/>
          </p:nvGrpSpPr>
          <p:grpSpPr>
            <a:xfrm rot="16200000" flipH="1">
              <a:off x="2476500" y="3619499"/>
              <a:ext cx="76200" cy="762000"/>
              <a:chOff x="1752600" y="3124200"/>
              <a:chExt cx="304800" cy="2895600"/>
            </a:xfrm>
          </p:grpSpPr>
          <p:sp>
            <p:nvSpPr>
              <p:cNvPr id="87" name="Freeform 86"/>
              <p:cNvSpPr/>
              <p:nvPr/>
            </p:nvSpPr>
            <p:spPr>
              <a:xfrm>
                <a:off x="1752600" y="3124200"/>
                <a:ext cx="304800" cy="2895600"/>
              </a:xfrm>
              <a:custGeom>
                <a:avLst/>
                <a:gdLst>
                  <a:gd name="connsiteX0" fmla="*/ 0 w 1066800"/>
                  <a:gd name="connsiteY0" fmla="*/ 723900 h 1447800"/>
                  <a:gd name="connsiteX1" fmla="*/ 533400 w 1066800"/>
                  <a:gd name="connsiteY1" fmla="*/ 0 h 1447800"/>
                  <a:gd name="connsiteX2" fmla="*/ 1066800 w 1066800"/>
                  <a:gd name="connsiteY2" fmla="*/ 723900 h 1447800"/>
                  <a:gd name="connsiteX3" fmla="*/ 533400 w 1066800"/>
                  <a:gd name="connsiteY3" fmla="*/ 1447800 h 1447800"/>
                  <a:gd name="connsiteX4" fmla="*/ 0 w 1066800"/>
                  <a:gd name="connsiteY4" fmla="*/ 723900 h 1447800"/>
                  <a:gd name="connsiteX0" fmla="*/ 0 w 1066800"/>
                  <a:gd name="connsiteY0" fmla="*/ 2394438 h 3118338"/>
                  <a:gd name="connsiteX1" fmla="*/ 533400 w 1066800"/>
                  <a:gd name="connsiteY1" fmla="*/ 0 h 3118338"/>
                  <a:gd name="connsiteX2" fmla="*/ 1066800 w 1066800"/>
                  <a:gd name="connsiteY2" fmla="*/ 2394438 h 3118338"/>
                  <a:gd name="connsiteX3" fmla="*/ 533400 w 1066800"/>
                  <a:gd name="connsiteY3" fmla="*/ 3118338 h 3118338"/>
                  <a:gd name="connsiteX4" fmla="*/ 0 w 1066800"/>
                  <a:gd name="connsiteY4" fmla="*/ 2394438 h 3118338"/>
                  <a:gd name="connsiteX0" fmla="*/ 0 w 685800"/>
                  <a:gd name="connsiteY0" fmla="*/ 2951284 h 3118338"/>
                  <a:gd name="connsiteX1" fmla="*/ 152400 w 685800"/>
                  <a:gd name="connsiteY1" fmla="*/ 0 h 3118338"/>
                  <a:gd name="connsiteX2" fmla="*/ 685800 w 685800"/>
                  <a:gd name="connsiteY2" fmla="*/ 2394438 h 3118338"/>
                  <a:gd name="connsiteX3" fmla="*/ 152400 w 685800"/>
                  <a:gd name="connsiteY3" fmla="*/ 3118338 h 3118338"/>
                  <a:gd name="connsiteX4" fmla="*/ 0 w 685800"/>
                  <a:gd name="connsiteY4" fmla="*/ 2951284 h 3118338"/>
                  <a:gd name="connsiteX0" fmla="*/ 0 w 304800"/>
                  <a:gd name="connsiteY0" fmla="*/ 2951284 h 3118338"/>
                  <a:gd name="connsiteX1" fmla="*/ 152400 w 304800"/>
                  <a:gd name="connsiteY1" fmla="*/ 0 h 3118338"/>
                  <a:gd name="connsiteX2" fmla="*/ 304800 w 304800"/>
                  <a:gd name="connsiteY2" fmla="*/ 2951284 h 3118338"/>
                  <a:gd name="connsiteX3" fmla="*/ 152400 w 304800"/>
                  <a:gd name="connsiteY3" fmla="*/ 3118338 h 3118338"/>
                  <a:gd name="connsiteX4" fmla="*/ 0 w 304800"/>
                  <a:gd name="connsiteY4" fmla="*/ 2951284 h 3118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4800" h="3118338">
                    <a:moveTo>
                      <a:pt x="0" y="2951284"/>
                    </a:moveTo>
                    <a:lnTo>
                      <a:pt x="152400" y="0"/>
                    </a:lnTo>
                    <a:lnTo>
                      <a:pt x="304800" y="2951284"/>
                    </a:lnTo>
                    <a:lnTo>
                      <a:pt x="152400" y="3118338"/>
                    </a:lnTo>
                    <a:lnTo>
                      <a:pt x="0" y="2951284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1828800" y="5791200"/>
                <a:ext cx="152400" cy="152400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" name="Group 61"/>
            <p:cNvGrpSpPr/>
            <p:nvPr/>
          </p:nvGrpSpPr>
          <p:grpSpPr>
            <a:xfrm rot="18900000" flipH="1">
              <a:off x="1888068" y="3296896"/>
              <a:ext cx="76200" cy="762000"/>
              <a:chOff x="1486805" y="3030868"/>
              <a:chExt cx="304801" cy="2895602"/>
            </a:xfrm>
          </p:grpSpPr>
          <p:sp>
            <p:nvSpPr>
              <p:cNvPr id="90" name="Freeform 89"/>
              <p:cNvSpPr/>
              <p:nvPr/>
            </p:nvSpPr>
            <p:spPr>
              <a:xfrm>
                <a:off x="1486805" y="3030868"/>
                <a:ext cx="304801" cy="2895602"/>
              </a:xfrm>
              <a:custGeom>
                <a:avLst/>
                <a:gdLst>
                  <a:gd name="connsiteX0" fmla="*/ 0 w 1066800"/>
                  <a:gd name="connsiteY0" fmla="*/ 723900 h 1447800"/>
                  <a:gd name="connsiteX1" fmla="*/ 533400 w 1066800"/>
                  <a:gd name="connsiteY1" fmla="*/ 0 h 1447800"/>
                  <a:gd name="connsiteX2" fmla="*/ 1066800 w 1066800"/>
                  <a:gd name="connsiteY2" fmla="*/ 723900 h 1447800"/>
                  <a:gd name="connsiteX3" fmla="*/ 533400 w 1066800"/>
                  <a:gd name="connsiteY3" fmla="*/ 1447800 h 1447800"/>
                  <a:gd name="connsiteX4" fmla="*/ 0 w 1066800"/>
                  <a:gd name="connsiteY4" fmla="*/ 723900 h 1447800"/>
                  <a:gd name="connsiteX0" fmla="*/ 0 w 1066800"/>
                  <a:gd name="connsiteY0" fmla="*/ 2394438 h 3118338"/>
                  <a:gd name="connsiteX1" fmla="*/ 533400 w 1066800"/>
                  <a:gd name="connsiteY1" fmla="*/ 0 h 3118338"/>
                  <a:gd name="connsiteX2" fmla="*/ 1066800 w 1066800"/>
                  <a:gd name="connsiteY2" fmla="*/ 2394438 h 3118338"/>
                  <a:gd name="connsiteX3" fmla="*/ 533400 w 1066800"/>
                  <a:gd name="connsiteY3" fmla="*/ 3118338 h 3118338"/>
                  <a:gd name="connsiteX4" fmla="*/ 0 w 1066800"/>
                  <a:gd name="connsiteY4" fmla="*/ 2394438 h 3118338"/>
                  <a:gd name="connsiteX0" fmla="*/ 0 w 685800"/>
                  <a:gd name="connsiteY0" fmla="*/ 2951284 h 3118338"/>
                  <a:gd name="connsiteX1" fmla="*/ 152400 w 685800"/>
                  <a:gd name="connsiteY1" fmla="*/ 0 h 3118338"/>
                  <a:gd name="connsiteX2" fmla="*/ 685800 w 685800"/>
                  <a:gd name="connsiteY2" fmla="*/ 2394438 h 3118338"/>
                  <a:gd name="connsiteX3" fmla="*/ 152400 w 685800"/>
                  <a:gd name="connsiteY3" fmla="*/ 3118338 h 3118338"/>
                  <a:gd name="connsiteX4" fmla="*/ 0 w 685800"/>
                  <a:gd name="connsiteY4" fmla="*/ 2951284 h 3118338"/>
                  <a:gd name="connsiteX0" fmla="*/ 0 w 304800"/>
                  <a:gd name="connsiteY0" fmla="*/ 2951284 h 3118338"/>
                  <a:gd name="connsiteX1" fmla="*/ 152400 w 304800"/>
                  <a:gd name="connsiteY1" fmla="*/ 0 h 3118338"/>
                  <a:gd name="connsiteX2" fmla="*/ 304800 w 304800"/>
                  <a:gd name="connsiteY2" fmla="*/ 2951284 h 3118338"/>
                  <a:gd name="connsiteX3" fmla="*/ 152400 w 304800"/>
                  <a:gd name="connsiteY3" fmla="*/ 3118338 h 3118338"/>
                  <a:gd name="connsiteX4" fmla="*/ 0 w 304800"/>
                  <a:gd name="connsiteY4" fmla="*/ 2951284 h 3118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4800" h="3118338">
                    <a:moveTo>
                      <a:pt x="0" y="2951284"/>
                    </a:moveTo>
                    <a:lnTo>
                      <a:pt x="152400" y="0"/>
                    </a:lnTo>
                    <a:lnTo>
                      <a:pt x="304800" y="2951284"/>
                    </a:lnTo>
                    <a:lnTo>
                      <a:pt x="152400" y="3118338"/>
                    </a:lnTo>
                    <a:lnTo>
                      <a:pt x="0" y="2951284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1590090" y="5665989"/>
                <a:ext cx="152401" cy="152399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4" name="TextBox 93"/>
            <p:cNvSpPr txBox="1"/>
            <p:nvPr/>
          </p:nvSpPr>
          <p:spPr>
            <a:xfrm>
              <a:off x="1295400" y="3669268"/>
              <a:ext cx="57740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45 º</a:t>
              </a:r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2699198" y="3494901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-45 º</a:t>
            </a:r>
          </a:p>
        </p:txBody>
      </p:sp>
      <p:grpSp>
        <p:nvGrpSpPr>
          <p:cNvPr id="105" name="Group 104"/>
          <p:cNvGrpSpPr/>
          <p:nvPr/>
        </p:nvGrpSpPr>
        <p:grpSpPr>
          <a:xfrm rot="-2700000">
            <a:off x="1275722" y="3343938"/>
            <a:ext cx="1600200" cy="592521"/>
            <a:chOff x="1295400" y="3310129"/>
            <a:chExt cx="1600200" cy="790027"/>
          </a:xfrm>
        </p:grpSpPr>
        <p:grpSp>
          <p:nvGrpSpPr>
            <p:cNvPr id="106" name="Group 55"/>
            <p:cNvGrpSpPr/>
            <p:nvPr/>
          </p:nvGrpSpPr>
          <p:grpSpPr>
            <a:xfrm rot="16200000" flipH="1">
              <a:off x="2476500" y="3619499"/>
              <a:ext cx="76200" cy="762000"/>
              <a:chOff x="1752600" y="3124200"/>
              <a:chExt cx="304800" cy="2895600"/>
            </a:xfrm>
          </p:grpSpPr>
          <p:sp>
            <p:nvSpPr>
              <p:cNvPr id="111" name="Freeform 110"/>
              <p:cNvSpPr/>
              <p:nvPr/>
            </p:nvSpPr>
            <p:spPr>
              <a:xfrm>
                <a:off x="1752600" y="3124200"/>
                <a:ext cx="304800" cy="2895600"/>
              </a:xfrm>
              <a:custGeom>
                <a:avLst/>
                <a:gdLst>
                  <a:gd name="connsiteX0" fmla="*/ 0 w 1066800"/>
                  <a:gd name="connsiteY0" fmla="*/ 723900 h 1447800"/>
                  <a:gd name="connsiteX1" fmla="*/ 533400 w 1066800"/>
                  <a:gd name="connsiteY1" fmla="*/ 0 h 1447800"/>
                  <a:gd name="connsiteX2" fmla="*/ 1066800 w 1066800"/>
                  <a:gd name="connsiteY2" fmla="*/ 723900 h 1447800"/>
                  <a:gd name="connsiteX3" fmla="*/ 533400 w 1066800"/>
                  <a:gd name="connsiteY3" fmla="*/ 1447800 h 1447800"/>
                  <a:gd name="connsiteX4" fmla="*/ 0 w 1066800"/>
                  <a:gd name="connsiteY4" fmla="*/ 723900 h 1447800"/>
                  <a:gd name="connsiteX0" fmla="*/ 0 w 1066800"/>
                  <a:gd name="connsiteY0" fmla="*/ 2394438 h 3118338"/>
                  <a:gd name="connsiteX1" fmla="*/ 533400 w 1066800"/>
                  <a:gd name="connsiteY1" fmla="*/ 0 h 3118338"/>
                  <a:gd name="connsiteX2" fmla="*/ 1066800 w 1066800"/>
                  <a:gd name="connsiteY2" fmla="*/ 2394438 h 3118338"/>
                  <a:gd name="connsiteX3" fmla="*/ 533400 w 1066800"/>
                  <a:gd name="connsiteY3" fmla="*/ 3118338 h 3118338"/>
                  <a:gd name="connsiteX4" fmla="*/ 0 w 1066800"/>
                  <a:gd name="connsiteY4" fmla="*/ 2394438 h 3118338"/>
                  <a:gd name="connsiteX0" fmla="*/ 0 w 685800"/>
                  <a:gd name="connsiteY0" fmla="*/ 2951284 h 3118338"/>
                  <a:gd name="connsiteX1" fmla="*/ 152400 w 685800"/>
                  <a:gd name="connsiteY1" fmla="*/ 0 h 3118338"/>
                  <a:gd name="connsiteX2" fmla="*/ 685800 w 685800"/>
                  <a:gd name="connsiteY2" fmla="*/ 2394438 h 3118338"/>
                  <a:gd name="connsiteX3" fmla="*/ 152400 w 685800"/>
                  <a:gd name="connsiteY3" fmla="*/ 3118338 h 3118338"/>
                  <a:gd name="connsiteX4" fmla="*/ 0 w 685800"/>
                  <a:gd name="connsiteY4" fmla="*/ 2951284 h 3118338"/>
                  <a:gd name="connsiteX0" fmla="*/ 0 w 304800"/>
                  <a:gd name="connsiteY0" fmla="*/ 2951284 h 3118338"/>
                  <a:gd name="connsiteX1" fmla="*/ 152400 w 304800"/>
                  <a:gd name="connsiteY1" fmla="*/ 0 h 3118338"/>
                  <a:gd name="connsiteX2" fmla="*/ 304800 w 304800"/>
                  <a:gd name="connsiteY2" fmla="*/ 2951284 h 3118338"/>
                  <a:gd name="connsiteX3" fmla="*/ 152400 w 304800"/>
                  <a:gd name="connsiteY3" fmla="*/ 3118338 h 3118338"/>
                  <a:gd name="connsiteX4" fmla="*/ 0 w 304800"/>
                  <a:gd name="connsiteY4" fmla="*/ 2951284 h 3118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4800" h="3118338">
                    <a:moveTo>
                      <a:pt x="0" y="2951284"/>
                    </a:moveTo>
                    <a:lnTo>
                      <a:pt x="152400" y="0"/>
                    </a:lnTo>
                    <a:lnTo>
                      <a:pt x="304800" y="2951284"/>
                    </a:lnTo>
                    <a:lnTo>
                      <a:pt x="152400" y="3118338"/>
                    </a:lnTo>
                    <a:lnTo>
                      <a:pt x="0" y="2951284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1828800" y="5791200"/>
                <a:ext cx="152400" cy="152400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61"/>
            <p:cNvGrpSpPr/>
            <p:nvPr/>
          </p:nvGrpSpPr>
          <p:grpSpPr>
            <a:xfrm rot="18900000" flipH="1">
              <a:off x="1819632" y="3310129"/>
              <a:ext cx="76200" cy="762000"/>
              <a:chOff x="1717800" y="2882520"/>
              <a:chExt cx="304800" cy="2895600"/>
            </a:xfrm>
          </p:grpSpPr>
          <p:sp>
            <p:nvSpPr>
              <p:cNvPr id="109" name="Freeform 108"/>
              <p:cNvSpPr/>
              <p:nvPr/>
            </p:nvSpPr>
            <p:spPr>
              <a:xfrm>
                <a:off x="1717800" y="2882520"/>
                <a:ext cx="304800" cy="2895600"/>
              </a:xfrm>
              <a:custGeom>
                <a:avLst/>
                <a:gdLst>
                  <a:gd name="connsiteX0" fmla="*/ 0 w 1066800"/>
                  <a:gd name="connsiteY0" fmla="*/ 723900 h 1447800"/>
                  <a:gd name="connsiteX1" fmla="*/ 533400 w 1066800"/>
                  <a:gd name="connsiteY1" fmla="*/ 0 h 1447800"/>
                  <a:gd name="connsiteX2" fmla="*/ 1066800 w 1066800"/>
                  <a:gd name="connsiteY2" fmla="*/ 723900 h 1447800"/>
                  <a:gd name="connsiteX3" fmla="*/ 533400 w 1066800"/>
                  <a:gd name="connsiteY3" fmla="*/ 1447800 h 1447800"/>
                  <a:gd name="connsiteX4" fmla="*/ 0 w 1066800"/>
                  <a:gd name="connsiteY4" fmla="*/ 723900 h 1447800"/>
                  <a:gd name="connsiteX0" fmla="*/ 0 w 1066800"/>
                  <a:gd name="connsiteY0" fmla="*/ 2394438 h 3118338"/>
                  <a:gd name="connsiteX1" fmla="*/ 533400 w 1066800"/>
                  <a:gd name="connsiteY1" fmla="*/ 0 h 3118338"/>
                  <a:gd name="connsiteX2" fmla="*/ 1066800 w 1066800"/>
                  <a:gd name="connsiteY2" fmla="*/ 2394438 h 3118338"/>
                  <a:gd name="connsiteX3" fmla="*/ 533400 w 1066800"/>
                  <a:gd name="connsiteY3" fmla="*/ 3118338 h 3118338"/>
                  <a:gd name="connsiteX4" fmla="*/ 0 w 1066800"/>
                  <a:gd name="connsiteY4" fmla="*/ 2394438 h 3118338"/>
                  <a:gd name="connsiteX0" fmla="*/ 0 w 685800"/>
                  <a:gd name="connsiteY0" fmla="*/ 2951284 h 3118338"/>
                  <a:gd name="connsiteX1" fmla="*/ 152400 w 685800"/>
                  <a:gd name="connsiteY1" fmla="*/ 0 h 3118338"/>
                  <a:gd name="connsiteX2" fmla="*/ 685800 w 685800"/>
                  <a:gd name="connsiteY2" fmla="*/ 2394438 h 3118338"/>
                  <a:gd name="connsiteX3" fmla="*/ 152400 w 685800"/>
                  <a:gd name="connsiteY3" fmla="*/ 3118338 h 3118338"/>
                  <a:gd name="connsiteX4" fmla="*/ 0 w 685800"/>
                  <a:gd name="connsiteY4" fmla="*/ 2951284 h 3118338"/>
                  <a:gd name="connsiteX0" fmla="*/ 0 w 304800"/>
                  <a:gd name="connsiteY0" fmla="*/ 2951284 h 3118338"/>
                  <a:gd name="connsiteX1" fmla="*/ 152400 w 304800"/>
                  <a:gd name="connsiteY1" fmla="*/ 0 h 3118338"/>
                  <a:gd name="connsiteX2" fmla="*/ 304800 w 304800"/>
                  <a:gd name="connsiteY2" fmla="*/ 2951284 h 3118338"/>
                  <a:gd name="connsiteX3" fmla="*/ 152400 w 304800"/>
                  <a:gd name="connsiteY3" fmla="*/ 3118338 h 3118338"/>
                  <a:gd name="connsiteX4" fmla="*/ 0 w 304800"/>
                  <a:gd name="connsiteY4" fmla="*/ 2951284 h 3118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4800" h="3118338">
                    <a:moveTo>
                      <a:pt x="0" y="2951284"/>
                    </a:moveTo>
                    <a:lnTo>
                      <a:pt x="152400" y="0"/>
                    </a:lnTo>
                    <a:lnTo>
                      <a:pt x="304800" y="2951284"/>
                    </a:lnTo>
                    <a:lnTo>
                      <a:pt x="152400" y="3118338"/>
                    </a:lnTo>
                    <a:lnTo>
                      <a:pt x="0" y="2951284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1792200" y="5546833"/>
                <a:ext cx="152400" cy="152399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8" name="TextBox 107"/>
            <p:cNvSpPr txBox="1"/>
            <p:nvPr/>
          </p:nvSpPr>
          <p:spPr>
            <a:xfrm>
              <a:off x="1295400" y="3607713"/>
              <a:ext cx="57740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45 º</a:t>
              </a:r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1219200" y="4286250"/>
            <a:ext cx="2238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Hierarchical animation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4747432" y="3371850"/>
            <a:ext cx="586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</a:t>
            </a:r>
            <a:endParaRPr lang="en-US" dirty="0"/>
          </a:p>
        </p:txBody>
      </p:sp>
      <p:cxnSp>
        <p:nvCxnSpPr>
          <p:cNvPr id="116" name="Straight Arrow Connector 115"/>
          <p:cNvCxnSpPr/>
          <p:nvPr/>
        </p:nvCxnSpPr>
        <p:spPr>
          <a:xfrm>
            <a:off x="5334000" y="3543301"/>
            <a:ext cx="914400" cy="119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Arc 117"/>
          <p:cNvSpPr/>
          <p:nvPr/>
        </p:nvSpPr>
        <p:spPr>
          <a:xfrm flipH="1">
            <a:off x="1828800" y="2743200"/>
            <a:ext cx="304800" cy="514350"/>
          </a:xfrm>
          <a:prstGeom prst="arc">
            <a:avLst>
              <a:gd name="adj1" fmla="val 17577253"/>
              <a:gd name="adj2" fmla="val 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Arc 118"/>
          <p:cNvSpPr/>
          <p:nvPr/>
        </p:nvSpPr>
        <p:spPr>
          <a:xfrm flipH="1" flipV="1">
            <a:off x="2438400" y="3143250"/>
            <a:ext cx="381000" cy="457200"/>
          </a:xfrm>
          <a:prstGeom prst="arc">
            <a:avLst>
              <a:gd name="adj1" fmla="val 17577253"/>
              <a:gd name="adj2" fmla="val 0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52"/>
          <p:cNvGrpSpPr/>
          <p:nvPr/>
        </p:nvGrpSpPr>
        <p:grpSpPr>
          <a:xfrm rot="5400000">
            <a:off x="8175755" y="1962984"/>
            <a:ext cx="89192" cy="1162282"/>
            <a:chOff x="1752600" y="3124200"/>
            <a:chExt cx="304800" cy="2895600"/>
          </a:xfrm>
          <a:noFill/>
        </p:grpSpPr>
        <p:sp>
          <p:nvSpPr>
            <p:cNvPr id="21" name="Freeform 2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6321552" cy="337185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Each bone has its own transform</a:t>
            </a:r>
          </a:p>
          <a:p>
            <a:pPr lvl="1"/>
            <a:r>
              <a:rPr lang="en-US" dirty="0" smtClean="0"/>
              <a:t>Defines the bone’s local space</a:t>
            </a:r>
          </a:p>
          <a:p>
            <a:pPr lvl="1"/>
            <a:r>
              <a:rPr lang="en-US" dirty="0" smtClean="0"/>
              <a:t>B and C are relative to A’s space</a:t>
            </a:r>
          </a:p>
          <a:p>
            <a:r>
              <a:rPr lang="en-US" dirty="0" smtClean="0"/>
              <a:t>We can find the world transforms</a:t>
            </a:r>
          </a:p>
          <a:p>
            <a:pPr lvl="1"/>
            <a:r>
              <a:rPr lang="en-US" dirty="0" smtClean="0"/>
              <a:t>Aw=A*W, </a:t>
            </a:r>
            <a:r>
              <a:rPr lang="en-US" dirty="0" err="1" smtClean="0"/>
              <a:t>Bw</a:t>
            </a:r>
            <a:r>
              <a:rPr lang="en-US" dirty="0" smtClean="0"/>
              <a:t>=B*A*W, </a:t>
            </a:r>
            <a:r>
              <a:rPr lang="en-US" dirty="0" err="1" smtClean="0"/>
              <a:t>Cw</a:t>
            </a:r>
            <a:r>
              <a:rPr lang="en-US" dirty="0" smtClean="0"/>
              <a:t>=C*A*W</a:t>
            </a:r>
          </a:p>
          <a:p>
            <a:r>
              <a:rPr lang="en-US" dirty="0" smtClean="0"/>
              <a:t>Now, we want to animate bone </a:t>
            </a:r>
            <a:r>
              <a:rPr lang="en-US" dirty="0" smtClean="0"/>
              <a:t>C  by some R</a:t>
            </a:r>
            <a:endParaRPr lang="en-US" dirty="0" smtClean="0"/>
          </a:p>
          <a:p>
            <a:pPr lvl="1"/>
            <a:r>
              <a:rPr lang="en-US" dirty="0" smtClean="0"/>
              <a:t>R=45º, we need a new C’=R*C</a:t>
            </a:r>
          </a:p>
          <a:p>
            <a:pPr lvl="1"/>
            <a:r>
              <a:rPr lang="en-US" dirty="0" smtClean="0"/>
              <a:t>New world transform: </a:t>
            </a:r>
            <a:r>
              <a:rPr lang="en-US" dirty="0" err="1" smtClean="0"/>
              <a:t>C’w</a:t>
            </a:r>
            <a:r>
              <a:rPr lang="en-US" dirty="0" smtClean="0"/>
              <a:t>=R*C*A*W</a:t>
            </a:r>
          </a:p>
          <a:p>
            <a:pPr lvl="1"/>
            <a:r>
              <a:rPr lang="en-US" dirty="0" smtClean="0"/>
              <a:t>Also animate A by M: </a:t>
            </a:r>
            <a:r>
              <a:rPr lang="en-US" dirty="0" err="1" smtClean="0"/>
              <a:t>C’w</a:t>
            </a:r>
            <a:r>
              <a:rPr lang="en-US" dirty="0" smtClean="0"/>
              <a:t>=R*C*M*A*W</a:t>
            </a:r>
          </a:p>
          <a:p>
            <a:pPr lvl="2"/>
            <a:r>
              <a:rPr lang="en-US" dirty="0" smtClean="0"/>
              <a:t>M “drags” the C bone along</a:t>
            </a:r>
            <a:endParaRPr lang="en-US" dirty="0"/>
          </a:p>
        </p:txBody>
      </p:sp>
      <p:grpSp>
        <p:nvGrpSpPr>
          <p:cNvPr id="4" name="Group 52"/>
          <p:cNvGrpSpPr/>
          <p:nvPr/>
        </p:nvGrpSpPr>
        <p:grpSpPr>
          <a:xfrm rot="2700000">
            <a:off x="8023355" y="1574776"/>
            <a:ext cx="89192" cy="1162282"/>
            <a:chOff x="1752600" y="3124200"/>
            <a:chExt cx="304800" cy="2895600"/>
          </a:xfrm>
        </p:grpSpPr>
        <p:sp>
          <p:nvSpPr>
            <p:cNvPr id="5" name="Freeform 4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828798" y="5791199"/>
              <a:ext cx="152400" cy="15240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36"/>
          <p:cNvGrpSpPr/>
          <p:nvPr/>
        </p:nvGrpSpPr>
        <p:grpSpPr>
          <a:xfrm>
            <a:off x="7619999" y="2524540"/>
            <a:ext cx="152400" cy="1085850"/>
            <a:chOff x="1752600" y="3124200"/>
            <a:chExt cx="304800" cy="2895600"/>
          </a:xfrm>
        </p:grpSpPr>
        <p:sp>
          <p:nvSpPr>
            <p:cNvPr id="11" name="Freeform 1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52"/>
          <p:cNvGrpSpPr/>
          <p:nvPr/>
        </p:nvGrpSpPr>
        <p:grpSpPr>
          <a:xfrm rot="18900000" flipH="1">
            <a:off x="7351992" y="1821855"/>
            <a:ext cx="118923" cy="871712"/>
            <a:chOff x="1752600" y="3124200"/>
            <a:chExt cx="304800" cy="2895600"/>
          </a:xfrm>
        </p:grpSpPr>
        <p:sp>
          <p:nvSpPr>
            <p:cNvPr id="14" name="Freeform 13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848600" y="32575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086600" y="2286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01000" y="20383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3" name="Arc 22"/>
          <p:cNvSpPr/>
          <p:nvPr/>
        </p:nvSpPr>
        <p:spPr>
          <a:xfrm>
            <a:off x="8305800" y="2171700"/>
            <a:ext cx="304800" cy="571500"/>
          </a:xfrm>
          <a:prstGeom prst="arc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515072" y="21145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25"/>
          <p:cNvSpPr/>
          <p:nvPr/>
        </p:nvSpPr>
        <p:spPr>
          <a:xfrm>
            <a:off x="6659220" y="1428750"/>
            <a:ext cx="2097157" cy="2343151"/>
          </a:xfrm>
          <a:custGeom>
            <a:avLst/>
            <a:gdLst>
              <a:gd name="connsiteX0" fmla="*/ 1023731 w 2097157"/>
              <a:gd name="connsiteY0" fmla="*/ 785191 h 2812774"/>
              <a:gd name="connsiteX1" fmla="*/ 924340 w 2097157"/>
              <a:gd name="connsiteY1" fmla="*/ 735496 h 2812774"/>
              <a:gd name="connsiteX2" fmla="*/ 894522 w 2097157"/>
              <a:gd name="connsiteY2" fmla="*/ 705678 h 2812774"/>
              <a:gd name="connsiteX3" fmla="*/ 844826 w 2097157"/>
              <a:gd name="connsiteY3" fmla="*/ 685800 h 2812774"/>
              <a:gd name="connsiteX4" fmla="*/ 785192 w 2097157"/>
              <a:gd name="connsiteY4" fmla="*/ 636104 h 2812774"/>
              <a:gd name="connsiteX5" fmla="*/ 755374 w 2097157"/>
              <a:gd name="connsiteY5" fmla="*/ 626165 h 2812774"/>
              <a:gd name="connsiteX6" fmla="*/ 695740 w 2097157"/>
              <a:gd name="connsiteY6" fmla="*/ 576470 h 2812774"/>
              <a:gd name="connsiteX7" fmla="*/ 665922 w 2097157"/>
              <a:gd name="connsiteY7" fmla="*/ 536713 h 2812774"/>
              <a:gd name="connsiteX8" fmla="*/ 646044 w 2097157"/>
              <a:gd name="connsiteY8" fmla="*/ 506896 h 2812774"/>
              <a:gd name="connsiteX9" fmla="*/ 616226 w 2097157"/>
              <a:gd name="connsiteY9" fmla="*/ 496957 h 2812774"/>
              <a:gd name="connsiteX10" fmla="*/ 556592 w 2097157"/>
              <a:gd name="connsiteY10" fmla="*/ 447261 h 2812774"/>
              <a:gd name="connsiteX11" fmla="*/ 496957 w 2097157"/>
              <a:gd name="connsiteY11" fmla="*/ 407504 h 2812774"/>
              <a:gd name="connsiteX12" fmla="*/ 447261 w 2097157"/>
              <a:gd name="connsiteY12" fmla="*/ 357809 h 2812774"/>
              <a:gd name="connsiteX13" fmla="*/ 407505 w 2097157"/>
              <a:gd name="connsiteY13" fmla="*/ 337931 h 2812774"/>
              <a:gd name="connsiteX14" fmla="*/ 387626 w 2097157"/>
              <a:gd name="connsiteY14" fmla="*/ 318052 h 2812774"/>
              <a:gd name="connsiteX15" fmla="*/ 357809 w 2097157"/>
              <a:gd name="connsiteY15" fmla="*/ 298174 h 2812774"/>
              <a:gd name="connsiteX16" fmla="*/ 337931 w 2097157"/>
              <a:gd name="connsiteY16" fmla="*/ 268357 h 2812774"/>
              <a:gd name="connsiteX17" fmla="*/ 298174 w 2097157"/>
              <a:gd name="connsiteY17" fmla="*/ 258417 h 2812774"/>
              <a:gd name="connsiteX18" fmla="*/ 258418 w 2097157"/>
              <a:gd name="connsiteY18" fmla="*/ 238539 h 2812774"/>
              <a:gd name="connsiteX19" fmla="*/ 69574 w 2097157"/>
              <a:gd name="connsiteY19" fmla="*/ 258417 h 2812774"/>
              <a:gd name="connsiteX20" fmla="*/ 29818 w 2097157"/>
              <a:gd name="connsiteY20" fmla="*/ 268357 h 2812774"/>
              <a:gd name="connsiteX21" fmla="*/ 9940 w 2097157"/>
              <a:gd name="connsiteY21" fmla="*/ 327991 h 2812774"/>
              <a:gd name="connsiteX22" fmla="*/ 0 w 2097157"/>
              <a:gd name="connsiteY22" fmla="*/ 357809 h 2812774"/>
              <a:gd name="connsiteX23" fmla="*/ 19879 w 2097157"/>
              <a:gd name="connsiteY23" fmla="*/ 506896 h 2812774"/>
              <a:gd name="connsiteX24" fmla="*/ 39757 w 2097157"/>
              <a:gd name="connsiteY24" fmla="*/ 556591 h 2812774"/>
              <a:gd name="connsiteX25" fmla="*/ 49696 w 2097157"/>
              <a:gd name="connsiteY25" fmla="*/ 596348 h 2812774"/>
              <a:gd name="connsiteX26" fmla="*/ 69574 w 2097157"/>
              <a:gd name="connsiteY26" fmla="*/ 646044 h 2812774"/>
              <a:gd name="connsiteX27" fmla="*/ 99392 w 2097157"/>
              <a:gd name="connsiteY27" fmla="*/ 715617 h 2812774"/>
              <a:gd name="connsiteX28" fmla="*/ 159026 w 2097157"/>
              <a:gd name="connsiteY28" fmla="*/ 795131 h 2812774"/>
              <a:gd name="connsiteX29" fmla="*/ 188844 w 2097157"/>
              <a:gd name="connsiteY29" fmla="*/ 805070 h 2812774"/>
              <a:gd name="connsiteX30" fmla="*/ 218661 w 2097157"/>
              <a:gd name="connsiteY30" fmla="*/ 824948 h 2812774"/>
              <a:gd name="connsiteX31" fmla="*/ 238540 w 2097157"/>
              <a:gd name="connsiteY31" fmla="*/ 844826 h 2812774"/>
              <a:gd name="connsiteX32" fmla="*/ 298174 w 2097157"/>
              <a:gd name="connsiteY32" fmla="*/ 864704 h 2812774"/>
              <a:gd name="connsiteX33" fmla="*/ 357809 w 2097157"/>
              <a:gd name="connsiteY33" fmla="*/ 904461 h 2812774"/>
              <a:gd name="connsiteX34" fmla="*/ 427383 w 2097157"/>
              <a:gd name="connsiteY34" fmla="*/ 944217 h 2812774"/>
              <a:gd name="connsiteX35" fmla="*/ 447261 w 2097157"/>
              <a:gd name="connsiteY35" fmla="*/ 974035 h 2812774"/>
              <a:gd name="connsiteX36" fmla="*/ 487018 w 2097157"/>
              <a:gd name="connsiteY36" fmla="*/ 993913 h 2812774"/>
              <a:gd name="connsiteX37" fmla="*/ 516835 w 2097157"/>
              <a:gd name="connsiteY37" fmla="*/ 1013791 h 2812774"/>
              <a:gd name="connsiteX38" fmla="*/ 556592 w 2097157"/>
              <a:gd name="connsiteY38" fmla="*/ 1053548 h 2812774"/>
              <a:gd name="connsiteX39" fmla="*/ 566531 w 2097157"/>
              <a:gd name="connsiteY39" fmla="*/ 1083365 h 2812774"/>
              <a:gd name="connsiteX40" fmla="*/ 606287 w 2097157"/>
              <a:gd name="connsiteY40" fmla="*/ 1113183 h 2812774"/>
              <a:gd name="connsiteX41" fmla="*/ 626166 w 2097157"/>
              <a:gd name="connsiteY41" fmla="*/ 1143000 h 2812774"/>
              <a:gd name="connsiteX42" fmla="*/ 636105 w 2097157"/>
              <a:gd name="connsiteY42" fmla="*/ 1172817 h 2812774"/>
              <a:gd name="connsiteX43" fmla="*/ 685800 w 2097157"/>
              <a:gd name="connsiteY43" fmla="*/ 1212574 h 2812774"/>
              <a:gd name="connsiteX44" fmla="*/ 705679 w 2097157"/>
              <a:gd name="connsiteY44" fmla="*/ 1272209 h 2812774"/>
              <a:gd name="connsiteX45" fmla="*/ 745435 w 2097157"/>
              <a:gd name="connsiteY45" fmla="*/ 1331844 h 2812774"/>
              <a:gd name="connsiteX46" fmla="*/ 765313 w 2097157"/>
              <a:gd name="connsiteY46" fmla="*/ 1361661 h 2812774"/>
              <a:gd name="connsiteX47" fmla="*/ 785192 w 2097157"/>
              <a:gd name="connsiteY47" fmla="*/ 1421296 h 2812774"/>
              <a:gd name="connsiteX48" fmla="*/ 795131 w 2097157"/>
              <a:gd name="connsiteY48" fmla="*/ 1451113 h 2812774"/>
              <a:gd name="connsiteX49" fmla="*/ 834887 w 2097157"/>
              <a:gd name="connsiteY49" fmla="*/ 1530626 h 2812774"/>
              <a:gd name="connsiteX50" fmla="*/ 844826 w 2097157"/>
              <a:gd name="connsiteY50" fmla="*/ 1600200 h 2812774"/>
              <a:gd name="connsiteX51" fmla="*/ 864705 w 2097157"/>
              <a:gd name="connsiteY51" fmla="*/ 2226365 h 2812774"/>
              <a:gd name="connsiteX52" fmla="*/ 874644 w 2097157"/>
              <a:gd name="connsiteY52" fmla="*/ 2425148 h 2812774"/>
              <a:gd name="connsiteX53" fmla="*/ 894522 w 2097157"/>
              <a:gd name="connsiteY53" fmla="*/ 2594113 h 2812774"/>
              <a:gd name="connsiteX54" fmla="*/ 914400 w 2097157"/>
              <a:gd name="connsiteY54" fmla="*/ 2653748 h 2812774"/>
              <a:gd name="connsiteX55" fmla="*/ 924340 w 2097157"/>
              <a:gd name="connsiteY55" fmla="*/ 2683565 h 2812774"/>
              <a:gd name="connsiteX56" fmla="*/ 954157 w 2097157"/>
              <a:gd name="connsiteY56" fmla="*/ 2703444 h 2812774"/>
              <a:gd name="connsiteX57" fmla="*/ 1003853 w 2097157"/>
              <a:gd name="connsiteY57" fmla="*/ 2792896 h 2812774"/>
              <a:gd name="connsiteX58" fmla="*/ 1033670 w 2097157"/>
              <a:gd name="connsiteY58" fmla="*/ 2812774 h 2812774"/>
              <a:gd name="connsiteX59" fmla="*/ 1063487 w 2097157"/>
              <a:gd name="connsiteY59" fmla="*/ 2802835 h 2812774"/>
              <a:gd name="connsiteX60" fmla="*/ 1083366 w 2097157"/>
              <a:gd name="connsiteY60" fmla="*/ 2782957 h 2812774"/>
              <a:gd name="connsiteX61" fmla="*/ 1113183 w 2097157"/>
              <a:gd name="connsiteY61" fmla="*/ 2763078 h 2812774"/>
              <a:gd name="connsiteX62" fmla="*/ 1143000 w 2097157"/>
              <a:gd name="connsiteY62" fmla="*/ 2703444 h 2812774"/>
              <a:gd name="connsiteX63" fmla="*/ 1172818 w 2097157"/>
              <a:gd name="connsiteY63" fmla="*/ 2643809 h 2812774"/>
              <a:gd name="connsiteX64" fmla="*/ 1192696 w 2097157"/>
              <a:gd name="connsiteY64" fmla="*/ 2574235 h 2812774"/>
              <a:gd name="connsiteX65" fmla="*/ 1222513 w 2097157"/>
              <a:gd name="connsiteY65" fmla="*/ 2474844 h 2812774"/>
              <a:gd name="connsiteX66" fmla="*/ 1252331 w 2097157"/>
              <a:gd name="connsiteY66" fmla="*/ 2335696 h 2812774"/>
              <a:gd name="connsiteX67" fmla="*/ 1262270 w 2097157"/>
              <a:gd name="connsiteY67" fmla="*/ 2305878 h 2812774"/>
              <a:gd name="connsiteX68" fmla="*/ 1272209 w 2097157"/>
              <a:gd name="connsiteY68" fmla="*/ 2186609 h 2812774"/>
              <a:gd name="connsiteX69" fmla="*/ 1292087 w 2097157"/>
              <a:gd name="connsiteY69" fmla="*/ 2087217 h 2812774"/>
              <a:gd name="connsiteX70" fmla="*/ 1282148 w 2097157"/>
              <a:gd name="connsiteY70" fmla="*/ 1908313 h 2812774"/>
              <a:gd name="connsiteX71" fmla="*/ 1272209 w 2097157"/>
              <a:gd name="connsiteY71" fmla="*/ 1789044 h 2812774"/>
              <a:gd name="connsiteX72" fmla="*/ 1282148 w 2097157"/>
              <a:gd name="connsiteY72" fmla="*/ 1341783 h 2812774"/>
              <a:gd name="connsiteX73" fmla="*/ 1302026 w 2097157"/>
              <a:gd name="connsiteY73" fmla="*/ 1302026 h 2812774"/>
              <a:gd name="connsiteX74" fmla="*/ 1351722 w 2097157"/>
              <a:gd name="connsiteY74" fmla="*/ 1212574 h 2812774"/>
              <a:gd name="connsiteX75" fmla="*/ 1401418 w 2097157"/>
              <a:gd name="connsiteY75" fmla="*/ 1162878 h 2812774"/>
              <a:gd name="connsiteX76" fmla="*/ 1431235 w 2097157"/>
              <a:gd name="connsiteY76" fmla="*/ 1103244 h 2812774"/>
              <a:gd name="connsiteX77" fmla="*/ 1441174 w 2097157"/>
              <a:gd name="connsiteY77" fmla="*/ 1073426 h 2812774"/>
              <a:gd name="connsiteX78" fmla="*/ 1461053 w 2097157"/>
              <a:gd name="connsiteY78" fmla="*/ 1033670 h 2812774"/>
              <a:gd name="connsiteX79" fmla="*/ 1510748 w 2097157"/>
              <a:gd name="connsiteY79" fmla="*/ 954157 h 2812774"/>
              <a:gd name="connsiteX80" fmla="*/ 1520687 w 2097157"/>
              <a:gd name="connsiteY80" fmla="*/ 924339 h 2812774"/>
              <a:gd name="connsiteX81" fmla="*/ 1540566 w 2097157"/>
              <a:gd name="connsiteY81" fmla="*/ 904461 h 2812774"/>
              <a:gd name="connsiteX82" fmla="*/ 1580322 w 2097157"/>
              <a:gd name="connsiteY82" fmla="*/ 854765 h 2812774"/>
              <a:gd name="connsiteX83" fmla="*/ 1590261 w 2097157"/>
              <a:gd name="connsiteY83" fmla="*/ 824948 h 2812774"/>
              <a:gd name="connsiteX84" fmla="*/ 1639957 w 2097157"/>
              <a:gd name="connsiteY84" fmla="*/ 785191 h 2812774"/>
              <a:gd name="connsiteX85" fmla="*/ 1699592 w 2097157"/>
              <a:gd name="connsiteY85" fmla="*/ 735496 h 2812774"/>
              <a:gd name="connsiteX86" fmla="*/ 1729409 w 2097157"/>
              <a:gd name="connsiteY86" fmla="*/ 695739 h 2812774"/>
              <a:gd name="connsiteX87" fmla="*/ 1749287 w 2097157"/>
              <a:gd name="connsiteY87" fmla="*/ 665922 h 2812774"/>
              <a:gd name="connsiteX88" fmla="*/ 1808922 w 2097157"/>
              <a:gd name="connsiteY88" fmla="*/ 626165 h 2812774"/>
              <a:gd name="connsiteX89" fmla="*/ 1828800 w 2097157"/>
              <a:gd name="connsiteY89" fmla="*/ 596348 h 2812774"/>
              <a:gd name="connsiteX90" fmla="*/ 1878496 w 2097157"/>
              <a:gd name="connsiteY90" fmla="*/ 556591 h 2812774"/>
              <a:gd name="connsiteX91" fmla="*/ 1898374 w 2097157"/>
              <a:gd name="connsiteY91" fmla="*/ 526774 h 2812774"/>
              <a:gd name="connsiteX92" fmla="*/ 1938131 w 2097157"/>
              <a:gd name="connsiteY92" fmla="*/ 487017 h 2812774"/>
              <a:gd name="connsiteX93" fmla="*/ 1987826 w 2097157"/>
              <a:gd name="connsiteY93" fmla="*/ 427383 h 2812774"/>
              <a:gd name="connsiteX94" fmla="*/ 2027583 w 2097157"/>
              <a:gd name="connsiteY94" fmla="*/ 377687 h 2812774"/>
              <a:gd name="connsiteX95" fmla="*/ 2067340 w 2097157"/>
              <a:gd name="connsiteY95" fmla="*/ 278296 h 2812774"/>
              <a:gd name="connsiteX96" fmla="*/ 2077279 w 2097157"/>
              <a:gd name="connsiteY96" fmla="*/ 178904 h 2812774"/>
              <a:gd name="connsiteX97" fmla="*/ 2087218 w 2097157"/>
              <a:gd name="connsiteY97" fmla="*/ 149087 h 2812774"/>
              <a:gd name="connsiteX98" fmla="*/ 2097157 w 2097157"/>
              <a:gd name="connsiteY98" fmla="*/ 89452 h 2812774"/>
              <a:gd name="connsiteX99" fmla="*/ 2057400 w 2097157"/>
              <a:gd name="connsiteY99" fmla="*/ 39757 h 2812774"/>
              <a:gd name="connsiteX100" fmla="*/ 1987826 w 2097157"/>
              <a:gd name="connsiteY100" fmla="*/ 19878 h 2812774"/>
              <a:gd name="connsiteX101" fmla="*/ 1928192 w 2097157"/>
              <a:gd name="connsiteY101" fmla="*/ 0 h 2812774"/>
              <a:gd name="connsiteX102" fmla="*/ 1808922 w 2097157"/>
              <a:gd name="connsiteY102" fmla="*/ 29817 h 2812774"/>
              <a:gd name="connsiteX103" fmla="*/ 1779105 w 2097157"/>
              <a:gd name="connsiteY103" fmla="*/ 39757 h 2812774"/>
              <a:gd name="connsiteX104" fmla="*/ 1709531 w 2097157"/>
              <a:gd name="connsiteY104" fmla="*/ 89452 h 2812774"/>
              <a:gd name="connsiteX105" fmla="*/ 1659835 w 2097157"/>
              <a:gd name="connsiteY105" fmla="*/ 139148 h 2812774"/>
              <a:gd name="connsiteX106" fmla="*/ 1630018 w 2097157"/>
              <a:gd name="connsiteY106" fmla="*/ 149087 h 2812774"/>
              <a:gd name="connsiteX107" fmla="*/ 1590261 w 2097157"/>
              <a:gd name="connsiteY107" fmla="*/ 178904 h 2812774"/>
              <a:gd name="connsiteX108" fmla="*/ 1560444 w 2097157"/>
              <a:gd name="connsiteY108" fmla="*/ 198783 h 2812774"/>
              <a:gd name="connsiteX109" fmla="*/ 1530626 w 2097157"/>
              <a:gd name="connsiteY109" fmla="*/ 228600 h 2812774"/>
              <a:gd name="connsiteX110" fmla="*/ 1470992 w 2097157"/>
              <a:gd name="connsiteY110" fmla="*/ 268357 h 2812774"/>
              <a:gd name="connsiteX111" fmla="*/ 1451113 w 2097157"/>
              <a:gd name="connsiteY111" fmla="*/ 288235 h 2812774"/>
              <a:gd name="connsiteX112" fmla="*/ 1391479 w 2097157"/>
              <a:gd name="connsiteY112" fmla="*/ 318052 h 2812774"/>
              <a:gd name="connsiteX113" fmla="*/ 1371600 w 2097157"/>
              <a:gd name="connsiteY113" fmla="*/ 337931 h 2812774"/>
              <a:gd name="connsiteX114" fmla="*/ 1292087 w 2097157"/>
              <a:gd name="connsiteY114" fmla="*/ 387626 h 2812774"/>
              <a:gd name="connsiteX115" fmla="*/ 1262270 w 2097157"/>
              <a:gd name="connsiteY115" fmla="*/ 427383 h 2812774"/>
              <a:gd name="connsiteX116" fmla="*/ 1242392 w 2097157"/>
              <a:gd name="connsiteY116" fmla="*/ 457200 h 2812774"/>
              <a:gd name="connsiteX117" fmla="*/ 1212574 w 2097157"/>
              <a:gd name="connsiteY117" fmla="*/ 487017 h 2812774"/>
              <a:gd name="connsiteX118" fmla="*/ 1192696 w 2097157"/>
              <a:gd name="connsiteY118" fmla="*/ 526774 h 2812774"/>
              <a:gd name="connsiteX119" fmla="*/ 1182757 w 2097157"/>
              <a:gd name="connsiteY119" fmla="*/ 566531 h 2812774"/>
              <a:gd name="connsiteX120" fmla="*/ 1162879 w 2097157"/>
              <a:gd name="connsiteY120" fmla="*/ 626165 h 2812774"/>
              <a:gd name="connsiteX121" fmla="*/ 1152940 w 2097157"/>
              <a:gd name="connsiteY121" fmla="*/ 655983 h 2812774"/>
              <a:gd name="connsiteX122" fmla="*/ 1143000 w 2097157"/>
              <a:gd name="connsiteY122" fmla="*/ 685800 h 2812774"/>
              <a:gd name="connsiteX123" fmla="*/ 1123122 w 2097157"/>
              <a:gd name="connsiteY123" fmla="*/ 715617 h 2812774"/>
              <a:gd name="connsiteX124" fmla="*/ 1103244 w 2097157"/>
              <a:gd name="connsiteY124" fmla="*/ 775252 h 2812774"/>
              <a:gd name="connsiteX125" fmla="*/ 1093305 w 2097157"/>
              <a:gd name="connsiteY125" fmla="*/ 815009 h 2812774"/>
              <a:gd name="connsiteX126" fmla="*/ 1053548 w 2097157"/>
              <a:gd name="connsiteY126" fmla="*/ 824948 h 2812774"/>
              <a:gd name="connsiteX127" fmla="*/ 1023731 w 2097157"/>
              <a:gd name="connsiteY127" fmla="*/ 834887 h 2812774"/>
              <a:gd name="connsiteX128" fmla="*/ 993913 w 2097157"/>
              <a:gd name="connsiteY128" fmla="*/ 824948 h 2812774"/>
              <a:gd name="connsiteX129" fmla="*/ 1023731 w 2097157"/>
              <a:gd name="connsiteY129" fmla="*/ 785191 h 2812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2097157" h="2812774">
                <a:moveTo>
                  <a:pt x="1023731" y="785191"/>
                </a:moveTo>
                <a:cubicBezTo>
                  <a:pt x="1012136" y="770282"/>
                  <a:pt x="969298" y="774032"/>
                  <a:pt x="924340" y="735496"/>
                </a:cubicBezTo>
                <a:cubicBezTo>
                  <a:pt x="913668" y="726348"/>
                  <a:pt x="906442" y="713128"/>
                  <a:pt x="894522" y="705678"/>
                </a:cubicBezTo>
                <a:cubicBezTo>
                  <a:pt x="879393" y="696222"/>
                  <a:pt x="860784" y="693779"/>
                  <a:pt x="844826" y="685800"/>
                </a:cubicBezTo>
                <a:cubicBezTo>
                  <a:pt x="779790" y="653282"/>
                  <a:pt x="851136" y="680067"/>
                  <a:pt x="785192" y="636104"/>
                </a:cubicBezTo>
                <a:cubicBezTo>
                  <a:pt x="776475" y="630292"/>
                  <a:pt x="765313" y="629478"/>
                  <a:pt x="755374" y="626165"/>
                </a:cubicBezTo>
                <a:cubicBezTo>
                  <a:pt x="724701" y="605716"/>
                  <a:pt x="721249" y="606231"/>
                  <a:pt x="695740" y="576470"/>
                </a:cubicBezTo>
                <a:cubicBezTo>
                  <a:pt x="684959" y="563893"/>
                  <a:pt x="675551" y="550193"/>
                  <a:pt x="665922" y="536713"/>
                </a:cubicBezTo>
                <a:cubicBezTo>
                  <a:pt x="658979" y="526993"/>
                  <a:pt x="655372" y="514358"/>
                  <a:pt x="646044" y="506896"/>
                </a:cubicBezTo>
                <a:cubicBezTo>
                  <a:pt x="637863" y="500351"/>
                  <a:pt x="626165" y="500270"/>
                  <a:pt x="616226" y="496957"/>
                </a:cubicBezTo>
                <a:cubicBezTo>
                  <a:pt x="509660" y="425909"/>
                  <a:pt x="671404" y="536559"/>
                  <a:pt x="556592" y="447261"/>
                </a:cubicBezTo>
                <a:cubicBezTo>
                  <a:pt x="537734" y="432593"/>
                  <a:pt x="513851" y="424397"/>
                  <a:pt x="496957" y="407504"/>
                </a:cubicBezTo>
                <a:cubicBezTo>
                  <a:pt x="480392" y="390939"/>
                  <a:pt x="468214" y="368286"/>
                  <a:pt x="447261" y="357809"/>
                </a:cubicBezTo>
                <a:cubicBezTo>
                  <a:pt x="434009" y="351183"/>
                  <a:pt x="419833" y="346150"/>
                  <a:pt x="407505" y="337931"/>
                </a:cubicBezTo>
                <a:cubicBezTo>
                  <a:pt x="399708" y="332733"/>
                  <a:pt x="394944" y="323906"/>
                  <a:pt x="387626" y="318052"/>
                </a:cubicBezTo>
                <a:cubicBezTo>
                  <a:pt x="378298" y="310590"/>
                  <a:pt x="367748" y="304800"/>
                  <a:pt x="357809" y="298174"/>
                </a:cubicBezTo>
                <a:cubicBezTo>
                  <a:pt x="351183" y="288235"/>
                  <a:pt x="347870" y="274983"/>
                  <a:pt x="337931" y="268357"/>
                </a:cubicBezTo>
                <a:cubicBezTo>
                  <a:pt x="326565" y="260780"/>
                  <a:pt x="310964" y="263214"/>
                  <a:pt x="298174" y="258417"/>
                </a:cubicBezTo>
                <a:cubicBezTo>
                  <a:pt x="284301" y="253215"/>
                  <a:pt x="271670" y="245165"/>
                  <a:pt x="258418" y="238539"/>
                </a:cubicBezTo>
                <a:cubicBezTo>
                  <a:pt x="195470" y="245165"/>
                  <a:pt x="132338" y="250230"/>
                  <a:pt x="69574" y="258417"/>
                </a:cubicBezTo>
                <a:cubicBezTo>
                  <a:pt x="56029" y="260184"/>
                  <a:pt x="38708" y="257986"/>
                  <a:pt x="29818" y="268357"/>
                </a:cubicBezTo>
                <a:cubicBezTo>
                  <a:pt x="16182" y="284266"/>
                  <a:pt x="16566" y="308113"/>
                  <a:pt x="9940" y="327991"/>
                </a:cubicBezTo>
                <a:lnTo>
                  <a:pt x="0" y="357809"/>
                </a:lnTo>
                <a:cubicBezTo>
                  <a:pt x="2478" y="380112"/>
                  <a:pt x="11515" y="476229"/>
                  <a:pt x="19879" y="506896"/>
                </a:cubicBezTo>
                <a:cubicBezTo>
                  <a:pt x="24573" y="524108"/>
                  <a:pt x="34115" y="539665"/>
                  <a:pt x="39757" y="556591"/>
                </a:cubicBezTo>
                <a:cubicBezTo>
                  <a:pt x="44077" y="569550"/>
                  <a:pt x="45376" y="583389"/>
                  <a:pt x="49696" y="596348"/>
                </a:cubicBezTo>
                <a:cubicBezTo>
                  <a:pt x="55338" y="613274"/>
                  <a:pt x="64447" y="628955"/>
                  <a:pt x="69574" y="646044"/>
                </a:cubicBezTo>
                <a:cubicBezTo>
                  <a:pt x="100727" y="749889"/>
                  <a:pt x="56819" y="658853"/>
                  <a:pt x="99392" y="715617"/>
                </a:cubicBezTo>
                <a:cubicBezTo>
                  <a:pt x="103424" y="720993"/>
                  <a:pt x="138306" y="782699"/>
                  <a:pt x="159026" y="795131"/>
                </a:cubicBezTo>
                <a:cubicBezTo>
                  <a:pt x="168010" y="800521"/>
                  <a:pt x="178905" y="801757"/>
                  <a:pt x="188844" y="805070"/>
                </a:cubicBezTo>
                <a:cubicBezTo>
                  <a:pt x="198783" y="811696"/>
                  <a:pt x="209333" y="817486"/>
                  <a:pt x="218661" y="824948"/>
                </a:cubicBezTo>
                <a:cubicBezTo>
                  <a:pt x="225978" y="830802"/>
                  <a:pt x="230158" y="840635"/>
                  <a:pt x="238540" y="844826"/>
                </a:cubicBezTo>
                <a:cubicBezTo>
                  <a:pt x="257281" y="854196"/>
                  <a:pt x="298174" y="864704"/>
                  <a:pt x="298174" y="864704"/>
                </a:cubicBezTo>
                <a:cubicBezTo>
                  <a:pt x="333604" y="900134"/>
                  <a:pt x="301648" y="872369"/>
                  <a:pt x="357809" y="904461"/>
                </a:cubicBezTo>
                <a:cubicBezTo>
                  <a:pt x="456138" y="960649"/>
                  <a:pt x="307253" y="884154"/>
                  <a:pt x="427383" y="944217"/>
                </a:cubicBezTo>
                <a:cubicBezTo>
                  <a:pt x="434009" y="954156"/>
                  <a:pt x="438084" y="966388"/>
                  <a:pt x="447261" y="974035"/>
                </a:cubicBezTo>
                <a:cubicBezTo>
                  <a:pt x="458643" y="983520"/>
                  <a:pt x="474154" y="986562"/>
                  <a:pt x="487018" y="993913"/>
                </a:cubicBezTo>
                <a:cubicBezTo>
                  <a:pt x="497389" y="999839"/>
                  <a:pt x="507766" y="1006017"/>
                  <a:pt x="516835" y="1013791"/>
                </a:cubicBezTo>
                <a:cubicBezTo>
                  <a:pt x="531065" y="1025988"/>
                  <a:pt x="556592" y="1053548"/>
                  <a:pt x="556592" y="1053548"/>
                </a:cubicBezTo>
                <a:cubicBezTo>
                  <a:pt x="559905" y="1063487"/>
                  <a:pt x="559824" y="1075317"/>
                  <a:pt x="566531" y="1083365"/>
                </a:cubicBezTo>
                <a:cubicBezTo>
                  <a:pt x="577136" y="1096091"/>
                  <a:pt x="594574" y="1101470"/>
                  <a:pt x="606287" y="1113183"/>
                </a:cubicBezTo>
                <a:cubicBezTo>
                  <a:pt x="614734" y="1121630"/>
                  <a:pt x="619540" y="1133061"/>
                  <a:pt x="626166" y="1143000"/>
                </a:cubicBezTo>
                <a:cubicBezTo>
                  <a:pt x="629479" y="1152939"/>
                  <a:pt x="630715" y="1163833"/>
                  <a:pt x="636105" y="1172817"/>
                </a:cubicBezTo>
                <a:cubicBezTo>
                  <a:pt x="645548" y="1188555"/>
                  <a:pt x="672255" y="1203544"/>
                  <a:pt x="685800" y="1212574"/>
                </a:cubicBezTo>
                <a:cubicBezTo>
                  <a:pt x="692426" y="1232452"/>
                  <a:pt x="694056" y="1254774"/>
                  <a:pt x="705679" y="1272209"/>
                </a:cubicBezTo>
                <a:lnTo>
                  <a:pt x="745435" y="1331844"/>
                </a:lnTo>
                <a:cubicBezTo>
                  <a:pt x="752061" y="1341783"/>
                  <a:pt x="761535" y="1350329"/>
                  <a:pt x="765313" y="1361661"/>
                </a:cubicBezTo>
                <a:lnTo>
                  <a:pt x="785192" y="1421296"/>
                </a:lnTo>
                <a:cubicBezTo>
                  <a:pt x="788505" y="1431235"/>
                  <a:pt x="789320" y="1442396"/>
                  <a:pt x="795131" y="1451113"/>
                </a:cubicBezTo>
                <a:cubicBezTo>
                  <a:pt x="824905" y="1495776"/>
                  <a:pt x="810573" y="1469840"/>
                  <a:pt x="834887" y="1530626"/>
                </a:cubicBezTo>
                <a:cubicBezTo>
                  <a:pt x="838200" y="1553817"/>
                  <a:pt x="842495" y="1576889"/>
                  <a:pt x="844826" y="1600200"/>
                </a:cubicBezTo>
                <a:cubicBezTo>
                  <a:pt x="866447" y="1816406"/>
                  <a:pt x="857842" y="1986164"/>
                  <a:pt x="864705" y="2226365"/>
                </a:cubicBezTo>
                <a:cubicBezTo>
                  <a:pt x="866600" y="2292682"/>
                  <a:pt x="870373" y="2358942"/>
                  <a:pt x="874644" y="2425148"/>
                </a:cubicBezTo>
                <a:cubicBezTo>
                  <a:pt x="876766" y="2458037"/>
                  <a:pt x="883877" y="2551532"/>
                  <a:pt x="894522" y="2594113"/>
                </a:cubicBezTo>
                <a:cubicBezTo>
                  <a:pt x="899604" y="2614441"/>
                  <a:pt x="907774" y="2633870"/>
                  <a:pt x="914400" y="2653748"/>
                </a:cubicBezTo>
                <a:cubicBezTo>
                  <a:pt x="917713" y="2663687"/>
                  <a:pt x="915623" y="2677753"/>
                  <a:pt x="924340" y="2683565"/>
                </a:cubicBezTo>
                <a:lnTo>
                  <a:pt x="954157" y="2703444"/>
                </a:lnTo>
                <a:cubicBezTo>
                  <a:pt x="964514" y="2734516"/>
                  <a:pt x="974559" y="2773367"/>
                  <a:pt x="1003853" y="2792896"/>
                </a:cubicBezTo>
                <a:lnTo>
                  <a:pt x="1033670" y="2812774"/>
                </a:lnTo>
                <a:cubicBezTo>
                  <a:pt x="1043609" y="2809461"/>
                  <a:pt x="1054503" y="2808225"/>
                  <a:pt x="1063487" y="2802835"/>
                </a:cubicBezTo>
                <a:cubicBezTo>
                  <a:pt x="1071522" y="2798014"/>
                  <a:pt x="1076049" y="2788811"/>
                  <a:pt x="1083366" y="2782957"/>
                </a:cubicBezTo>
                <a:cubicBezTo>
                  <a:pt x="1092694" y="2775495"/>
                  <a:pt x="1103244" y="2769704"/>
                  <a:pt x="1113183" y="2763078"/>
                </a:cubicBezTo>
                <a:cubicBezTo>
                  <a:pt x="1138164" y="2688136"/>
                  <a:pt x="1104467" y="2780508"/>
                  <a:pt x="1143000" y="2703444"/>
                </a:cubicBezTo>
                <a:cubicBezTo>
                  <a:pt x="1184150" y="2621145"/>
                  <a:pt x="1115852" y="2729258"/>
                  <a:pt x="1172818" y="2643809"/>
                </a:cubicBezTo>
                <a:cubicBezTo>
                  <a:pt x="1206223" y="2543589"/>
                  <a:pt x="1155252" y="2699049"/>
                  <a:pt x="1192696" y="2574235"/>
                </a:cubicBezTo>
                <a:cubicBezTo>
                  <a:pt x="1211423" y="2511811"/>
                  <a:pt x="1211058" y="2528298"/>
                  <a:pt x="1222513" y="2474844"/>
                </a:cubicBezTo>
                <a:cubicBezTo>
                  <a:pt x="1232293" y="2429205"/>
                  <a:pt x="1239364" y="2381083"/>
                  <a:pt x="1252331" y="2335696"/>
                </a:cubicBezTo>
                <a:cubicBezTo>
                  <a:pt x="1255209" y="2325622"/>
                  <a:pt x="1258957" y="2315817"/>
                  <a:pt x="1262270" y="2305878"/>
                </a:cubicBezTo>
                <a:cubicBezTo>
                  <a:pt x="1265583" y="2266122"/>
                  <a:pt x="1267803" y="2226259"/>
                  <a:pt x="1272209" y="2186609"/>
                </a:cubicBezTo>
                <a:cubicBezTo>
                  <a:pt x="1277083" y="2142744"/>
                  <a:pt x="1282216" y="2126702"/>
                  <a:pt x="1292087" y="2087217"/>
                </a:cubicBezTo>
                <a:cubicBezTo>
                  <a:pt x="1288774" y="2027582"/>
                  <a:pt x="1286121" y="1967907"/>
                  <a:pt x="1282148" y="1908313"/>
                </a:cubicBezTo>
                <a:cubicBezTo>
                  <a:pt x="1279494" y="1868507"/>
                  <a:pt x="1272209" y="1828938"/>
                  <a:pt x="1272209" y="1789044"/>
                </a:cubicBezTo>
                <a:cubicBezTo>
                  <a:pt x="1272209" y="1639920"/>
                  <a:pt x="1273035" y="1490628"/>
                  <a:pt x="1282148" y="1341783"/>
                </a:cubicBezTo>
                <a:cubicBezTo>
                  <a:pt x="1283053" y="1326994"/>
                  <a:pt x="1296189" y="1315644"/>
                  <a:pt x="1302026" y="1302026"/>
                </a:cubicBezTo>
                <a:cubicBezTo>
                  <a:pt x="1320772" y="1258286"/>
                  <a:pt x="1303303" y="1260993"/>
                  <a:pt x="1351722" y="1212574"/>
                </a:cubicBezTo>
                <a:lnTo>
                  <a:pt x="1401418" y="1162878"/>
                </a:lnTo>
                <a:cubicBezTo>
                  <a:pt x="1426401" y="1087929"/>
                  <a:pt x="1392700" y="1180316"/>
                  <a:pt x="1431235" y="1103244"/>
                </a:cubicBezTo>
                <a:cubicBezTo>
                  <a:pt x="1435920" y="1093873"/>
                  <a:pt x="1437047" y="1083056"/>
                  <a:pt x="1441174" y="1073426"/>
                </a:cubicBezTo>
                <a:cubicBezTo>
                  <a:pt x="1447011" y="1059808"/>
                  <a:pt x="1455550" y="1047427"/>
                  <a:pt x="1461053" y="1033670"/>
                </a:cubicBezTo>
                <a:cubicBezTo>
                  <a:pt x="1491161" y="958401"/>
                  <a:pt x="1459818" y="988110"/>
                  <a:pt x="1510748" y="954157"/>
                </a:cubicBezTo>
                <a:cubicBezTo>
                  <a:pt x="1514061" y="944218"/>
                  <a:pt x="1515297" y="933323"/>
                  <a:pt x="1520687" y="924339"/>
                </a:cubicBezTo>
                <a:cubicBezTo>
                  <a:pt x="1525508" y="916304"/>
                  <a:pt x="1534712" y="911778"/>
                  <a:pt x="1540566" y="904461"/>
                </a:cubicBezTo>
                <a:cubicBezTo>
                  <a:pt x="1590729" y="841758"/>
                  <a:pt x="1532317" y="902772"/>
                  <a:pt x="1580322" y="854765"/>
                </a:cubicBezTo>
                <a:cubicBezTo>
                  <a:pt x="1583635" y="844826"/>
                  <a:pt x="1584871" y="833932"/>
                  <a:pt x="1590261" y="824948"/>
                </a:cubicBezTo>
                <a:cubicBezTo>
                  <a:pt x="1599701" y="809214"/>
                  <a:pt x="1626417" y="794218"/>
                  <a:pt x="1639957" y="785191"/>
                </a:cubicBezTo>
                <a:cubicBezTo>
                  <a:pt x="1690647" y="709156"/>
                  <a:pt x="1621127" y="802752"/>
                  <a:pt x="1699592" y="735496"/>
                </a:cubicBezTo>
                <a:cubicBezTo>
                  <a:pt x="1712169" y="724715"/>
                  <a:pt x="1719781" y="709219"/>
                  <a:pt x="1729409" y="695739"/>
                </a:cubicBezTo>
                <a:cubicBezTo>
                  <a:pt x="1736352" y="686019"/>
                  <a:pt x="1740297" y="673788"/>
                  <a:pt x="1749287" y="665922"/>
                </a:cubicBezTo>
                <a:cubicBezTo>
                  <a:pt x="1767267" y="650190"/>
                  <a:pt x="1808922" y="626165"/>
                  <a:pt x="1808922" y="626165"/>
                </a:cubicBezTo>
                <a:cubicBezTo>
                  <a:pt x="1815548" y="616226"/>
                  <a:pt x="1821338" y="605676"/>
                  <a:pt x="1828800" y="596348"/>
                </a:cubicBezTo>
                <a:cubicBezTo>
                  <a:pt x="1844984" y="576119"/>
                  <a:pt x="1856360" y="571349"/>
                  <a:pt x="1878496" y="556591"/>
                </a:cubicBezTo>
                <a:cubicBezTo>
                  <a:pt x="1885122" y="546652"/>
                  <a:pt x="1890600" y="535843"/>
                  <a:pt x="1898374" y="526774"/>
                </a:cubicBezTo>
                <a:cubicBezTo>
                  <a:pt x="1910571" y="512544"/>
                  <a:pt x="1927735" y="502611"/>
                  <a:pt x="1938131" y="487017"/>
                </a:cubicBezTo>
                <a:cubicBezTo>
                  <a:pt x="1965806" y="445505"/>
                  <a:pt x="1949562" y="465647"/>
                  <a:pt x="1987826" y="427383"/>
                </a:cubicBezTo>
                <a:cubicBezTo>
                  <a:pt x="2011559" y="356189"/>
                  <a:pt x="1977630" y="437631"/>
                  <a:pt x="2027583" y="377687"/>
                </a:cubicBezTo>
                <a:cubicBezTo>
                  <a:pt x="2043832" y="358189"/>
                  <a:pt x="2061161" y="296832"/>
                  <a:pt x="2067340" y="278296"/>
                </a:cubicBezTo>
                <a:cubicBezTo>
                  <a:pt x="2070653" y="245165"/>
                  <a:pt x="2072216" y="211813"/>
                  <a:pt x="2077279" y="178904"/>
                </a:cubicBezTo>
                <a:cubicBezTo>
                  <a:pt x="2078872" y="168549"/>
                  <a:pt x="2084945" y="159314"/>
                  <a:pt x="2087218" y="149087"/>
                </a:cubicBezTo>
                <a:cubicBezTo>
                  <a:pt x="2091590" y="129414"/>
                  <a:pt x="2093844" y="109330"/>
                  <a:pt x="2097157" y="89452"/>
                </a:cubicBezTo>
                <a:cubicBezTo>
                  <a:pt x="2088127" y="75906"/>
                  <a:pt x="2073138" y="49200"/>
                  <a:pt x="2057400" y="39757"/>
                </a:cubicBezTo>
                <a:cubicBezTo>
                  <a:pt x="2046261" y="33073"/>
                  <a:pt x="1996497" y="22479"/>
                  <a:pt x="1987826" y="19878"/>
                </a:cubicBezTo>
                <a:cubicBezTo>
                  <a:pt x="1967756" y="13857"/>
                  <a:pt x="1928192" y="0"/>
                  <a:pt x="1928192" y="0"/>
                </a:cubicBezTo>
                <a:cubicBezTo>
                  <a:pt x="1863438" y="12951"/>
                  <a:pt x="1882472" y="7752"/>
                  <a:pt x="1808922" y="29817"/>
                </a:cubicBezTo>
                <a:cubicBezTo>
                  <a:pt x="1798887" y="32828"/>
                  <a:pt x="1788476" y="35072"/>
                  <a:pt x="1779105" y="39757"/>
                </a:cubicBezTo>
                <a:cubicBezTo>
                  <a:pt x="1766888" y="45866"/>
                  <a:pt x="1715323" y="84303"/>
                  <a:pt x="1709531" y="89452"/>
                </a:cubicBezTo>
                <a:cubicBezTo>
                  <a:pt x="1692022" y="105016"/>
                  <a:pt x="1682060" y="131740"/>
                  <a:pt x="1659835" y="139148"/>
                </a:cubicBezTo>
                <a:lnTo>
                  <a:pt x="1630018" y="149087"/>
                </a:lnTo>
                <a:cubicBezTo>
                  <a:pt x="1616766" y="159026"/>
                  <a:pt x="1603741" y="169276"/>
                  <a:pt x="1590261" y="178904"/>
                </a:cubicBezTo>
                <a:cubicBezTo>
                  <a:pt x="1580541" y="185847"/>
                  <a:pt x="1569621" y="191136"/>
                  <a:pt x="1560444" y="198783"/>
                </a:cubicBezTo>
                <a:cubicBezTo>
                  <a:pt x="1549646" y="207782"/>
                  <a:pt x="1541721" y="219970"/>
                  <a:pt x="1530626" y="228600"/>
                </a:cubicBezTo>
                <a:cubicBezTo>
                  <a:pt x="1511768" y="243267"/>
                  <a:pt x="1490104" y="254023"/>
                  <a:pt x="1470992" y="268357"/>
                </a:cubicBezTo>
                <a:cubicBezTo>
                  <a:pt x="1463495" y="273980"/>
                  <a:pt x="1459059" y="283269"/>
                  <a:pt x="1451113" y="288235"/>
                </a:cubicBezTo>
                <a:cubicBezTo>
                  <a:pt x="1432267" y="300014"/>
                  <a:pt x="1410325" y="306273"/>
                  <a:pt x="1391479" y="318052"/>
                </a:cubicBezTo>
                <a:cubicBezTo>
                  <a:pt x="1383532" y="323019"/>
                  <a:pt x="1378715" y="331832"/>
                  <a:pt x="1371600" y="337931"/>
                </a:cubicBezTo>
                <a:cubicBezTo>
                  <a:pt x="1320038" y="382127"/>
                  <a:pt x="1338912" y="372018"/>
                  <a:pt x="1292087" y="387626"/>
                </a:cubicBezTo>
                <a:cubicBezTo>
                  <a:pt x="1282148" y="400878"/>
                  <a:pt x="1271898" y="413903"/>
                  <a:pt x="1262270" y="427383"/>
                </a:cubicBezTo>
                <a:cubicBezTo>
                  <a:pt x="1255327" y="437103"/>
                  <a:pt x="1250039" y="448024"/>
                  <a:pt x="1242392" y="457200"/>
                </a:cubicBezTo>
                <a:cubicBezTo>
                  <a:pt x="1233393" y="467998"/>
                  <a:pt x="1222513" y="477078"/>
                  <a:pt x="1212574" y="487017"/>
                </a:cubicBezTo>
                <a:cubicBezTo>
                  <a:pt x="1205948" y="500269"/>
                  <a:pt x="1197898" y="512901"/>
                  <a:pt x="1192696" y="526774"/>
                </a:cubicBezTo>
                <a:cubicBezTo>
                  <a:pt x="1187900" y="539564"/>
                  <a:pt x="1186682" y="553447"/>
                  <a:pt x="1182757" y="566531"/>
                </a:cubicBezTo>
                <a:cubicBezTo>
                  <a:pt x="1176736" y="586601"/>
                  <a:pt x="1169505" y="606287"/>
                  <a:pt x="1162879" y="626165"/>
                </a:cubicBezTo>
                <a:lnTo>
                  <a:pt x="1152940" y="655983"/>
                </a:lnTo>
                <a:cubicBezTo>
                  <a:pt x="1149627" y="665922"/>
                  <a:pt x="1148811" y="677083"/>
                  <a:pt x="1143000" y="685800"/>
                </a:cubicBezTo>
                <a:lnTo>
                  <a:pt x="1123122" y="715617"/>
                </a:lnTo>
                <a:cubicBezTo>
                  <a:pt x="1116496" y="735495"/>
                  <a:pt x="1108326" y="754924"/>
                  <a:pt x="1103244" y="775252"/>
                </a:cubicBezTo>
                <a:cubicBezTo>
                  <a:pt x="1099931" y="788504"/>
                  <a:pt x="1102964" y="805350"/>
                  <a:pt x="1093305" y="815009"/>
                </a:cubicBezTo>
                <a:cubicBezTo>
                  <a:pt x="1083646" y="824668"/>
                  <a:pt x="1066683" y="821195"/>
                  <a:pt x="1053548" y="824948"/>
                </a:cubicBezTo>
                <a:cubicBezTo>
                  <a:pt x="1043474" y="827826"/>
                  <a:pt x="1033670" y="831574"/>
                  <a:pt x="1023731" y="834887"/>
                </a:cubicBezTo>
                <a:cubicBezTo>
                  <a:pt x="1013792" y="831574"/>
                  <a:pt x="1000458" y="833129"/>
                  <a:pt x="993913" y="824948"/>
                </a:cubicBezTo>
                <a:cubicBezTo>
                  <a:pt x="985380" y="814281"/>
                  <a:pt x="1035327" y="800100"/>
                  <a:pt x="1023731" y="785191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Skinning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6626352" cy="337185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One single </a:t>
            </a:r>
            <a:r>
              <a:rPr lang="en-US" dirty="0" smtClean="0"/>
              <a:t>mesh defined </a:t>
            </a:r>
            <a:r>
              <a:rPr lang="en-US" dirty="0" smtClean="0"/>
              <a:t>in one single local space</a:t>
            </a:r>
          </a:p>
          <a:p>
            <a:pPr lvl="1"/>
            <a:r>
              <a:rPr lang="en-US" dirty="0" smtClean="0"/>
              <a:t>The root, model space, generally no bone</a:t>
            </a:r>
          </a:p>
          <a:p>
            <a:r>
              <a:rPr lang="en-US" dirty="0" smtClean="0"/>
              <a:t>Each vertex belongs to a bone</a:t>
            </a:r>
          </a:p>
          <a:p>
            <a:pPr lvl="1"/>
            <a:r>
              <a:rPr lang="en-US" dirty="0" smtClean="0"/>
              <a:t>Vertex </a:t>
            </a:r>
            <a:r>
              <a:rPr lang="en-US" dirty="0" err="1" smtClean="0"/>
              <a:t>shader</a:t>
            </a:r>
            <a:r>
              <a:rPr lang="en-US" dirty="0" smtClean="0"/>
              <a:t> </a:t>
            </a:r>
            <a:r>
              <a:rPr lang="en-US" dirty="0" smtClean="0"/>
              <a:t>reads bone index, selects a matrix</a:t>
            </a:r>
          </a:p>
          <a:p>
            <a:r>
              <a:rPr lang="en-US" dirty="0" smtClean="0"/>
              <a:t>Vertex </a:t>
            </a:r>
            <a:r>
              <a:rPr lang="en-US" dirty="0" smtClean="0"/>
              <a:t>V on </a:t>
            </a:r>
            <a:r>
              <a:rPr lang="en-US" dirty="0" smtClean="0"/>
              <a:t>C must be converted from </a:t>
            </a:r>
            <a:r>
              <a:rPr lang="en-US" dirty="0" smtClean="0"/>
              <a:t>model space</a:t>
            </a:r>
            <a:endParaRPr lang="en-US" dirty="0" smtClean="0"/>
          </a:p>
          <a:p>
            <a:pPr lvl="1"/>
            <a:r>
              <a:rPr lang="en-US" dirty="0" err="1" smtClean="0"/>
              <a:t>Vw</a:t>
            </a:r>
            <a:r>
              <a:rPr lang="en-US" dirty="0" smtClean="0"/>
              <a:t>=</a:t>
            </a:r>
            <a:r>
              <a:rPr lang="en-US" dirty="0" err="1" smtClean="0"/>
              <a:t>Vc</a:t>
            </a:r>
            <a:r>
              <a:rPr lang="en-US" dirty="0" smtClean="0"/>
              <a:t>*</a:t>
            </a:r>
            <a:r>
              <a:rPr lang="en-US" dirty="0" err="1" smtClean="0"/>
              <a:t>C’w</a:t>
            </a:r>
            <a:endParaRPr lang="en-US" dirty="0" smtClean="0"/>
          </a:p>
          <a:p>
            <a:pPr lvl="2"/>
            <a:r>
              <a:rPr lang="en-US" dirty="0" err="1" smtClean="0"/>
              <a:t>Vc</a:t>
            </a:r>
            <a:r>
              <a:rPr lang="en-US" dirty="0" smtClean="0"/>
              <a:t>=V*A</a:t>
            </a:r>
            <a:r>
              <a:rPr lang="en-US" baseline="30000" dirty="0" smtClean="0"/>
              <a:t>-1</a:t>
            </a:r>
            <a:r>
              <a:rPr lang="en-US" dirty="0" smtClean="0"/>
              <a:t>*C</a:t>
            </a:r>
            <a:r>
              <a:rPr lang="en-US" baseline="30000" dirty="0" smtClean="0"/>
              <a:t>-1</a:t>
            </a:r>
            <a:r>
              <a:rPr lang="en-US" dirty="0" smtClean="0"/>
              <a:t> is V but in C’s space</a:t>
            </a:r>
            <a:endParaRPr lang="en-US" dirty="0" smtClean="0"/>
          </a:p>
          <a:p>
            <a:pPr lvl="1"/>
            <a:r>
              <a:rPr lang="en-US" dirty="0" err="1" smtClean="0"/>
              <a:t>Vw</a:t>
            </a:r>
            <a:r>
              <a:rPr lang="en-US" dirty="0" smtClean="0"/>
              <a:t>=V*A</a:t>
            </a:r>
            <a:r>
              <a:rPr lang="en-US" baseline="30000" dirty="0" smtClean="0"/>
              <a:t>-1</a:t>
            </a:r>
            <a:r>
              <a:rPr lang="en-US" dirty="0" smtClean="0"/>
              <a:t>*C</a:t>
            </a:r>
            <a:r>
              <a:rPr lang="en-US" baseline="30000" dirty="0" smtClean="0"/>
              <a:t>-1</a:t>
            </a:r>
            <a:r>
              <a:rPr lang="en-US" dirty="0" smtClean="0"/>
              <a:t>*R*C*A*W</a:t>
            </a:r>
          </a:p>
          <a:p>
            <a:pPr lvl="1"/>
            <a:r>
              <a:rPr lang="en-US" dirty="0" smtClean="0"/>
              <a:t>If we add </a:t>
            </a:r>
            <a:r>
              <a:rPr lang="en-US" dirty="0" smtClean="0"/>
              <a:t>A’s </a:t>
            </a:r>
            <a:r>
              <a:rPr lang="en-US" dirty="0" smtClean="0"/>
              <a:t>transform by some M:</a:t>
            </a:r>
            <a:endParaRPr lang="en-US" dirty="0" smtClean="0"/>
          </a:p>
          <a:p>
            <a:pPr lvl="1"/>
            <a:r>
              <a:rPr lang="en-US" dirty="0" err="1" smtClean="0"/>
              <a:t>Vw</a:t>
            </a:r>
            <a:r>
              <a:rPr lang="en-US" dirty="0" smtClean="0"/>
              <a:t>=V*A</a:t>
            </a:r>
            <a:r>
              <a:rPr lang="en-US" baseline="30000" dirty="0" smtClean="0"/>
              <a:t>-1</a:t>
            </a:r>
            <a:r>
              <a:rPr lang="en-US" dirty="0" smtClean="0"/>
              <a:t>*C</a:t>
            </a:r>
            <a:r>
              <a:rPr lang="en-US" baseline="30000" dirty="0" smtClean="0"/>
              <a:t>-1</a:t>
            </a:r>
            <a:r>
              <a:rPr lang="en-US" dirty="0" smtClean="0"/>
              <a:t>*R*C*M*A*W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grpSp>
        <p:nvGrpSpPr>
          <p:cNvPr id="25" name="Group 52"/>
          <p:cNvGrpSpPr/>
          <p:nvPr/>
        </p:nvGrpSpPr>
        <p:grpSpPr>
          <a:xfrm rot="5400000">
            <a:off x="8175755" y="1962984"/>
            <a:ext cx="89192" cy="1162282"/>
            <a:chOff x="1752600" y="3124200"/>
            <a:chExt cx="304800" cy="2895600"/>
          </a:xfrm>
          <a:noFill/>
        </p:grpSpPr>
        <p:sp>
          <p:nvSpPr>
            <p:cNvPr id="27" name="Freeform 26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52"/>
          <p:cNvGrpSpPr/>
          <p:nvPr/>
        </p:nvGrpSpPr>
        <p:grpSpPr>
          <a:xfrm rot="2700000">
            <a:off x="8023355" y="1574776"/>
            <a:ext cx="89192" cy="1162282"/>
            <a:chOff x="1752600" y="3124200"/>
            <a:chExt cx="304800" cy="2895600"/>
          </a:xfrm>
        </p:grpSpPr>
        <p:sp>
          <p:nvSpPr>
            <p:cNvPr id="30" name="Freeform 29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828798" y="5791199"/>
              <a:ext cx="152400" cy="15240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6"/>
          <p:cNvGrpSpPr/>
          <p:nvPr/>
        </p:nvGrpSpPr>
        <p:grpSpPr>
          <a:xfrm>
            <a:off x="7619999" y="2524540"/>
            <a:ext cx="152400" cy="1085850"/>
            <a:chOff x="1752600" y="3124200"/>
            <a:chExt cx="304800" cy="2895600"/>
          </a:xfrm>
        </p:grpSpPr>
        <p:sp>
          <p:nvSpPr>
            <p:cNvPr id="33" name="Freeform 32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52"/>
          <p:cNvGrpSpPr/>
          <p:nvPr/>
        </p:nvGrpSpPr>
        <p:grpSpPr>
          <a:xfrm rot="18900000" flipH="1">
            <a:off x="7351992" y="1821855"/>
            <a:ext cx="118923" cy="871712"/>
            <a:chOff x="1752600" y="3124200"/>
            <a:chExt cx="304800" cy="2895600"/>
          </a:xfrm>
        </p:grpSpPr>
        <p:sp>
          <p:nvSpPr>
            <p:cNvPr id="36" name="Freeform 35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7848600" y="32575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086600" y="2286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001000" y="20383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1" name="Arc 40"/>
          <p:cNvSpPr/>
          <p:nvPr/>
        </p:nvSpPr>
        <p:spPr>
          <a:xfrm>
            <a:off x="8305800" y="2171700"/>
            <a:ext cx="304800" cy="571500"/>
          </a:xfrm>
          <a:prstGeom prst="arc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8515072" y="21145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/>
          <p:nvPr/>
        </p:nvSpPr>
        <p:spPr>
          <a:xfrm>
            <a:off x="6659220" y="1428750"/>
            <a:ext cx="2097157" cy="2343151"/>
          </a:xfrm>
          <a:custGeom>
            <a:avLst/>
            <a:gdLst>
              <a:gd name="connsiteX0" fmla="*/ 1023731 w 2097157"/>
              <a:gd name="connsiteY0" fmla="*/ 785191 h 2812774"/>
              <a:gd name="connsiteX1" fmla="*/ 924340 w 2097157"/>
              <a:gd name="connsiteY1" fmla="*/ 735496 h 2812774"/>
              <a:gd name="connsiteX2" fmla="*/ 894522 w 2097157"/>
              <a:gd name="connsiteY2" fmla="*/ 705678 h 2812774"/>
              <a:gd name="connsiteX3" fmla="*/ 844826 w 2097157"/>
              <a:gd name="connsiteY3" fmla="*/ 685800 h 2812774"/>
              <a:gd name="connsiteX4" fmla="*/ 785192 w 2097157"/>
              <a:gd name="connsiteY4" fmla="*/ 636104 h 2812774"/>
              <a:gd name="connsiteX5" fmla="*/ 755374 w 2097157"/>
              <a:gd name="connsiteY5" fmla="*/ 626165 h 2812774"/>
              <a:gd name="connsiteX6" fmla="*/ 695740 w 2097157"/>
              <a:gd name="connsiteY6" fmla="*/ 576470 h 2812774"/>
              <a:gd name="connsiteX7" fmla="*/ 665922 w 2097157"/>
              <a:gd name="connsiteY7" fmla="*/ 536713 h 2812774"/>
              <a:gd name="connsiteX8" fmla="*/ 646044 w 2097157"/>
              <a:gd name="connsiteY8" fmla="*/ 506896 h 2812774"/>
              <a:gd name="connsiteX9" fmla="*/ 616226 w 2097157"/>
              <a:gd name="connsiteY9" fmla="*/ 496957 h 2812774"/>
              <a:gd name="connsiteX10" fmla="*/ 556592 w 2097157"/>
              <a:gd name="connsiteY10" fmla="*/ 447261 h 2812774"/>
              <a:gd name="connsiteX11" fmla="*/ 496957 w 2097157"/>
              <a:gd name="connsiteY11" fmla="*/ 407504 h 2812774"/>
              <a:gd name="connsiteX12" fmla="*/ 447261 w 2097157"/>
              <a:gd name="connsiteY12" fmla="*/ 357809 h 2812774"/>
              <a:gd name="connsiteX13" fmla="*/ 407505 w 2097157"/>
              <a:gd name="connsiteY13" fmla="*/ 337931 h 2812774"/>
              <a:gd name="connsiteX14" fmla="*/ 387626 w 2097157"/>
              <a:gd name="connsiteY14" fmla="*/ 318052 h 2812774"/>
              <a:gd name="connsiteX15" fmla="*/ 357809 w 2097157"/>
              <a:gd name="connsiteY15" fmla="*/ 298174 h 2812774"/>
              <a:gd name="connsiteX16" fmla="*/ 337931 w 2097157"/>
              <a:gd name="connsiteY16" fmla="*/ 268357 h 2812774"/>
              <a:gd name="connsiteX17" fmla="*/ 298174 w 2097157"/>
              <a:gd name="connsiteY17" fmla="*/ 258417 h 2812774"/>
              <a:gd name="connsiteX18" fmla="*/ 258418 w 2097157"/>
              <a:gd name="connsiteY18" fmla="*/ 238539 h 2812774"/>
              <a:gd name="connsiteX19" fmla="*/ 69574 w 2097157"/>
              <a:gd name="connsiteY19" fmla="*/ 258417 h 2812774"/>
              <a:gd name="connsiteX20" fmla="*/ 29818 w 2097157"/>
              <a:gd name="connsiteY20" fmla="*/ 268357 h 2812774"/>
              <a:gd name="connsiteX21" fmla="*/ 9940 w 2097157"/>
              <a:gd name="connsiteY21" fmla="*/ 327991 h 2812774"/>
              <a:gd name="connsiteX22" fmla="*/ 0 w 2097157"/>
              <a:gd name="connsiteY22" fmla="*/ 357809 h 2812774"/>
              <a:gd name="connsiteX23" fmla="*/ 19879 w 2097157"/>
              <a:gd name="connsiteY23" fmla="*/ 506896 h 2812774"/>
              <a:gd name="connsiteX24" fmla="*/ 39757 w 2097157"/>
              <a:gd name="connsiteY24" fmla="*/ 556591 h 2812774"/>
              <a:gd name="connsiteX25" fmla="*/ 49696 w 2097157"/>
              <a:gd name="connsiteY25" fmla="*/ 596348 h 2812774"/>
              <a:gd name="connsiteX26" fmla="*/ 69574 w 2097157"/>
              <a:gd name="connsiteY26" fmla="*/ 646044 h 2812774"/>
              <a:gd name="connsiteX27" fmla="*/ 99392 w 2097157"/>
              <a:gd name="connsiteY27" fmla="*/ 715617 h 2812774"/>
              <a:gd name="connsiteX28" fmla="*/ 159026 w 2097157"/>
              <a:gd name="connsiteY28" fmla="*/ 795131 h 2812774"/>
              <a:gd name="connsiteX29" fmla="*/ 188844 w 2097157"/>
              <a:gd name="connsiteY29" fmla="*/ 805070 h 2812774"/>
              <a:gd name="connsiteX30" fmla="*/ 218661 w 2097157"/>
              <a:gd name="connsiteY30" fmla="*/ 824948 h 2812774"/>
              <a:gd name="connsiteX31" fmla="*/ 238540 w 2097157"/>
              <a:gd name="connsiteY31" fmla="*/ 844826 h 2812774"/>
              <a:gd name="connsiteX32" fmla="*/ 298174 w 2097157"/>
              <a:gd name="connsiteY32" fmla="*/ 864704 h 2812774"/>
              <a:gd name="connsiteX33" fmla="*/ 357809 w 2097157"/>
              <a:gd name="connsiteY33" fmla="*/ 904461 h 2812774"/>
              <a:gd name="connsiteX34" fmla="*/ 427383 w 2097157"/>
              <a:gd name="connsiteY34" fmla="*/ 944217 h 2812774"/>
              <a:gd name="connsiteX35" fmla="*/ 447261 w 2097157"/>
              <a:gd name="connsiteY35" fmla="*/ 974035 h 2812774"/>
              <a:gd name="connsiteX36" fmla="*/ 487018 w 2097157"/>
              <a:gd name="connsiteY36" fmla="*/ 993913 h 2812774"/>
              <a:gd name="connsiteX37" fmla="*/ 516835 w 2097157"/>
              <a:gd name="connsiteY37" fmla="*/ 1013791 h 2812774"/>
              <a:gd name="connsiteX38" fmla="*/ 556592 w 2097157"/>
              <a:gd name="connsiteY38" fmla="*/ 1053548 h 2812774"/>
              <a:gd name="connsiteX39" fmla="*/ 566531 w 2097157"/>
              <a:gd name="connsiteY39" fmla="*/ 1083365 h 2812774"/>
              <a:gd name="connsiteX40" fmla="*/ 606287 w 2097157"/>
              <a:gd name="connsiteY40" fmla="*/ 1113183 h 2812774"/>
              <a:gd name="connsiteX41" fmla="*/ 626166 w 2097157"/>
              <a:gd name="connsiteY41" fmla="*/ 1143000 h 2812774"/>
              <a:gd name="connsiteX42" fmla="*/ 636105 w 2097157"/>
              <a:gd name="connsiteY42" fmla="*/ 1172817 h 2812774"/>
              <a:gd name="connsiteX43" fmla="*/ 685800 w 2097157"/>
              <a:gd name="connsiteY43" fmla="*/ 1212574 h 2812774"/>
              <a:gd name="connsiteX44" fmla="*/ 705679 w 2097157"/>
              <a:gd name="connsiteY44" fmla="*/ 1272209 h 2812774"/>
              <a:gd name="connsiteX45" fmla="*/ 745435 w 2097157"/>
              <a:gd name="connsiteY45" fmla="*/ 1331844 h 2812774"/>
              <a:gd name="connsiteX46" fmla="*/ 765313 w 2097157"/>
              <a:gd name="connsiteY46" fmla="*/ 1361661 h 2812774"/>
              <a:gd name="connsiteX47" fmla="*/ 785192 w 2097157"/>
              <a:gd name="connsiteY47" fmla="*/ 1421296 h 2812774"/>
              <a:gd name="connsiteX48" fmla="*/ 795131 w 2097157"/>
              <a:gd name="connsiteY48" fmla="*/ 1451113 h 2812774"/>
              <a:gd name="connsiteX49" fmla="*/ 834887 w 2097157"/>
              <a:gd name="connsiteY49" fmla="*/ 1530626 h 2812774"/>
              <a:gd name="connsiteX50" fmla="*/ 844826 w 2097157"/>
              <a:gd name="connsiteY50" fmla="*/ 1600200 h 2812774"/>
              <a:gd name="connsiteX51" fmla="*/ 864705 w 2097157"/>
              <a:gd name="connsiteY51" fmla="*/ 2226365 h 2812774"/>
              <a:gd name="connsiteX52" fmla="*/ 874644 w 2097157"/>
              <a:gd name="connsiteY52" fmla="*/ 2425148 h 2812774"/>
              <a:gd name="connsiteX53" fmla="*/ 894522 w 2097157"/>
              <a:gd name="connsiteY53" fmla="*/ 2594113 h 2812774"/>
              <a:gd name="connsiteX54" fmla="*/ 914400 w 2097157"/>
              <a:gd name="connsiteY54" fmla="*/ 2653748 h 2812774"/>
              <a:gd name="connsiteX55" fmla="*/ 924340 w 2097157"/>
              <a:gd name="connsiteY55" fmla="*/ 2683565 h 2812774"/>
              <a:gd name="connsiteX56" fmla="*/ 954157 w 2097157"/>
              <a:gd name="connsiteY56" fmla="*/ 2703444 h 2812774"/>
              <a:gd name="connsiteX57" fmla="*/ 1003853 w 2097157"/>
              <a:gd name="connsiteY57" fmla="*/ 2792896 h 2812774"/>
              <a:gd name="connsiteX58" fmla="*/ 1033670 w 2097157"/>
              <a:gd name="connsiteY58" fmla="*/ 2812774 h 2812774"/>
              <a:gd name="connsiteX59" fmla="*/ 1063487 w 2097157"/>
              <a:gd name="connsiteY59" fmla="*/ 2802835 h 2812774"/>
              <a:gd name="connsiteX60" fmla="*/ 1083366 w 2097157"/>
              <a:gd name="connsiteY60" fmla="*/ 2782957 h 2812774"/>
              <a:gd name="connsiteX61" fmla="*/ 1113183 w 2097157"/>
              <a:gd name="connsiteY61" fmla="*/ 2763078 h 2812774"/>
              <a:gd name="connsiteX62" fmla="*/ 1143000 w 2097157"/>
              <a:gd name="connsiteY62" fmla="*/ 2703444 h 2812774"/>
              <a:gd name="connsiteX63" fmla="*/ 1172818 w 2097157"/>
              <a:gd name="connsiteY63" fmla="*/ 2643809 h 2812774"/>
              <a:gd name="connsiteX64" fmla="*/ 1192696 w 2097157"/>
              <a:gd name="connsiteY64" fmla="*/ 2574235 h 2812774"/>
              <a:gd name="connsiteX65" fmla="*/ 1222513 w 2097157"/>
              <a:gd name="connsiteY65" fmla="*/ 2474844 h 2812774"/>
              <a:gd name="connsiteX66" fmla="*/ 1252331 w 2097157"/>
              <a:gd name="connsiteY66" fmla="*/ 2335696 h 2812774"/>
              <a:gd name="connsiteX67" fmla="*/ 1262270 w 2097157"/>
              <a:gd name="connsiteY67" fmla="*/ 2305878 h 2812774"/>
              <a:gd name="connsiteX68" fmla="*/ 1272209 w 2097157"/>
              <a:gd name="connsiteY68" fmla="*/ 2186609 h 2812774"/>
              <a:gd name="connsiteX69" fmla="*/ 1292087 w 2097157"/>
              <a:gd name="connsiteY69" fmla="*/ 2087217 h 2812774"/>
              <a:gd name="connsiteX70" fmla="*/ 1282148 w 2097157"/>
              <a:gd name="connsiteY70" fmla="*/ 1908313 h 2812774"/>
              <a:gd name="connsiteX71" fmla="*/ 1272209 w 2097157"/>
              <a:gd name="connsiteY71" fmla="*/ 1789044 h 2812774"/>
              <a:gd name="connsiteX72" fmla="*/ 1282148 w 2097157"/>
              <a:gd name="connsiteY72" fmla="*/ 1341783 h 2812774"/>
              <a:gd name="connsiteX73" fmla="*/ 1302026 w 2097157"/>
              <a:gd name="connsiteY73" fmla="*/ 1302026 h 2812774"/>
              <a:gd name="connsiteX74" fmla="*/ 1351722 w 2097157"/>
              <a:gd name="connsiteY74" fmla="*/ 1212574 h 2812774"/>
              <a:gd name="connsiteX75" fmla="*/ 1401418 w 2097157"/>
              <a:gd name="connsiteY75" fmla="*/ 1162878 h 2812774"/>
              <a:gd name="connsiteX76" fmla="*/ 1431235 w 2097157"/>
              <a:gd name="connsiteY76" fmla="*/ 1103244 h 2812774"/>
              <a:gd name="connsiteX77" fmla="*/ 1441174 w 2097157"/>
              <a:gd name="connsiteY77" fmla="*/ 1073426 h 2812774"/>
              <a:gd name="connsiteX78" fmla="*/ 1461053 w 2097157"/>
              <a:gd name="connsiteY78" fmla="*/ 1033670 h 2812774"/>
              <a:gd name="connsiteX79" fmla="*/ 1510748 w 2097157"/>
              <a:gd name="connsiteY79" fmla="*/ 954157 h 2812774"/>
              <a:gd name="connsiteX80" fmla="*/ 1520687 w 2097157"/>
              <a:gd name="connsiteY80" fmla="*/ 924339 h 2812774"/>
              <a:gd name="connsiteX81" fmla="*/ 1540566 w 2097157"/>
              <a:gd name="connsiteY81" fmla="*/ 904461 h 2812774"/>
              <a:gd name="connsiteX82" fmla="*/ 1580322 w 2097157"/>
              <a:gd name="connsiteY82" fmla="*/ 854765 h 2812774"/>
              <a:gd name="connsiteX83" fmla="*/ 1590261 w 2097157"/>
              <a:gd name="connsiteY83" fmla="*/ 824948 h 2812774"/>
              <a:gd name="connsiteX84" fmla="*/ 1639957 w 2097157"/>
              <a:gd name="connsiteY84" fmla="*/ 785191 h 2812774"/>
              <a:gd name="connsiteX85" fmla="*/ 1699592 w 2097157"/>
              <a:gd name="connsiteY85" fmla="*/ 735496 h 2812774"/>
              <a:gd name="connsiteX86" fmla="*/ 1729409 w 2097157"/>
              <a:gd name="connsiteY86" fmla="*/ 695739 h 2812774"/>
              <a:gd name="connsiteX87" fmla="*/ 1749287 w 2097157"/>
              <a:gd name="connsiteY87" fmla="*/ 665922 h 2812774"/>
              <a:gd name="connsiteX88" fmla="*/ 1808922 w 2097157"/>
              <a:gd name="connsiteY88" fmla="*/ 626165 h 2812774"/>
              <a:gd name="connsiteX89" fmla="*/ 1828800 w 2097157"/>
              <a:gd name="connsiteY89" fmla="*/ 596348 h 2812774"/>
              <a:gd name="connsiteX90" fmla="*/ 1878496 w 2097157"/>
              <a:gd name="connsiteY90" fmla="*/ 556591 h 2812774"/>
              <a:gd name="connsiteX91" fmla="*/ 1898374 w 2097157"/>
              <a:gd name="connsiteY91" fmla="*/ 526774 h 2812774"/>
              <a:gd name="connsiteX92" fmla="*/ 1938131 w 2097157"/>
              <a:gd name="connsiteY92" fmla="*/ 487017 h 2812774"/>
              <a:gd name="connsiteX93" fmla="*/ 1987826 w 2097157"/>
              <a:gd name="connsiteY93" fmla="*/ 427383 h 2812774"/>
              <a:gd name="connsiteX94" fmla="*/ 2027583 w 2097157"/>
              <a:gd name="connsiteY94" fmla="*/ 377687 h 2812774"/>
              <a:gd name="connsiteX95" fmla="*/ 2067340 w 2097157"/>
              <a:gd name="connsiteY95" fmla="*/ 278296 h 2812774"/>
              <a:gd name="connsiteX96" fmla="*/ 2077279 w 2097157"/>
              <a:gd name="connsiteY96" fmla="*/ 178904 h 2812774"/>
              <a:gd name="connsiteX97" fmla="*/ 2087218 w 2097157"/>
              <a:gd name="connsiteY97" fmla="*/ 149087 h 2812774"/>
              <a:gd name="connsiteX98" fmla="*/ 2097157 w 2097157"/>
              <a:gd name="connsiteY98" fmla="*/ 89452 h 2812774"/>
              <a:gd name="connsiteX99" fmla="*/ 2057400 w 2097157"/>
              <a:gd name="connsiteY99" fmla="*/ 39757 h 2812774"/>
              <a:gd name="connsiteX100" fmla="*/ 1987826 w 2097157"/>
              <a:gd name="connsiteY100" fmla="*/ 19878 h 2812774"/>
              <a:gd name="connsiteX101" fmla="*/ 1928192 w 2097157"/>
              <a:gd name="connsiteY101" fmla="*/ 0 h 2812774"/>
              <a:gd name="connsiteX102" fmla="*/ 1808922 w 2097157"/>
              <a:gd name="connsiteY102" fmla="*/ 29817 h 2812774"/>
              <a:gd name="connsiteX103" fmla="*/ 1779105 w 2097157"/>
              <a:gd name="connsiteY103" fmla="*/ 39757 h 2812774"/>
              <a:gd name="connsiteX104" fmla="*/ 1709531 w 2097157"/>
              <a:gd name="connsiteY104" fmla="*/ 89452 h 2812774"/>
              <a:gd name="connsiteX105" fmla="*/ 1659835 w 2097157"/>
              <a:gd name="connsiteY105" fmla="*/ 139148 h 2812774"/>
              <a:gd name="connsiteX106" fmla="*/ 1630018 w 2097157"/>
              <a:gd name="connsiteY106" fmla="*/ 149087 h 2812774"/>
              <a:gd name="connsiteX107" fmla="*/ 1590261 w 2097157"/>
              <a:gd name="connsiteY107" fmla="*/ 178904 h 2812774"/>
              <a:gd name="connsiteX108" fmla="*/ 1560444 w 2097157"/>
              <a:gd name="connsiteY108" fmla="*/ 198783 h 2812774"/>
              <a:gd name="connsiteX109" fmla="*/ 1530626 w 2097157"/>
              <a:gd name="connsiteY109" fmla="*/ 228600 h 2812774"/>
              <a:gd name="connsiteX110" fmla="*/ 1470992 w 2097157"/>
              <a:gd name="connsiteY110" fmla="*/ 268357 h 2812774"/>
              <a:gd name="connsiteX111" fmla="*/ 1451113 w 2097157"/>
              <a:gd name="connsiteY111" fmla="*/ 288235 h 2812774"/>
              <a:gd name="connsiteX112" fmla="*/ 1391479 w 2097157"/>
              <a:gd name="connsiteY112" fmla="*/ 318052 h 2812774"/>
              <a:gd name="connsiteX113" fmla="*/ 1371600 w 2097157"/>
              <a:gd name="connsiteY113" fmla="*/ 337931 h 2812774"/>
              <a:gd name="connsiteX114" fmla="*/ 1292087 w 2097157"/>
              <a:gd name="connsiteY114" fmla="*/ 387626 h 2812774"/>
              <a:gd name="connsiteX115" fmla="*/ 1262270 w 2097157"/>
              <a:gd name="connsiteY115" fmla="*/ 427383 h 2812774"/>
              <a:gd name="connsiteX116" fmla="*/ 1242392 w 2097157"/>
              <a:gd name="connsiteY116" fmla="*/ 457200 h 2812774"/>
              <a:gd name="connsiteX117" fmla="*/ 1212574 w 2097157"/>
              <a:gd name="connsiteY117" fmla="*/ 487017 h 2812774"/>
              <a:gd name="connsiteX118" fmla="*/ 1192696 w 2097157"/>
              <a:gd name="connsiteY118" fmla="*/ 526774 h 2812774"/>
              <a:gd name="connsiteX119" fmla="*/ 1182757 w 2097157"/>
              <a:gd name="connsiteY119" fmla="*/ 566531 h 2812774"/>
              <a:gd name="connsiteX120" fmla="*/ 1162879 w 2097157"/>
              <a:gd name="connsiteY120" fmla="*/ 626165 h 2812774"/>
              <a:gd name="connsiteX121" fmla="*/ 1152940 w 2097157"/>
              <a:gd name="connsiteY121" fmla="*/ 655983 h 2812774"/>
              <a:gd name="connsiteX122" fmla="*/ 1143000 w 2097157"/>
              <a:gd name="connsiteY122" fmla="*/ 685800 h 2812774"/>
              <a:gd name="connsiteX123" fmla="*/ 1123122 w 2097157"/>
              <a:gd name="connsiteY123" fmla="*/ 715617 h 2812774"/>
              <a:gd name="connsiteX124" fmla="*/ 1103244 w 2097157"/>
              <a:gd name="connsiteY124" fmla="*/ 775252 h 2812774"/>
              <a:gd name="connsiteX125" fmla="*/ 1093305 w 2097157"/>
              <a:gd name="connsiteY125" fmla="*/ 815009 h 2812774"/>
              <a:gd name="connsiteX126" fmla="*/ 1053548 w 2097157"/>
              <a:gd name="connsiteY126" fmla="*/ 824948 h 2812774"/>
              <a:gd name="connsiteX127" fmla="*/ 1023731 w 2097157"/>
              <a:gd name="connsiteY127" fmla="*/ 834887 h 2812774"/>
              <a:gd name="connsiteX128" fmla="*/ 993913 w 2097157"/>
              <a:gd name="connsiteY128" fmla="*/ 824948 h 2812774"/>
              <a:gd name="connsiteX129" fmla="*/ 1023731 w 2097157"/>
              <a:gd name="connsiteY129" fmla="*/ 785191 h 2812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2097157" h="2812774">
                <a:moveTo>
                  <a:pt x="1023731" y="785191"/>
                </a:moveTo>
                <a:cubicBezTo>
                  <a:pt x="1012136" y="770282"/>
                  <a:pt x="969298" y="774032"/>
                  <a:pt x="924340" y="735496"/>
                </a:cubicBezTo>
                <a:cubicBezTo>
                  <a:pt x="913668" y="726348"/>
                  <a:pt x="906442" y="713128"/>
                  <a:pt x="894522" y="705678"/>
                </a:cubicBezTo>
                <a:cubicBezTo>
                  <a:pt x="879393" y="696222"/>
                  <a:pt x="860784" y="693779"/>
                  <a:pt x="844826" y="685800"/>
                </a:cubicBezTo>
                <a:cubicBezTo>
                  <a:pt x="779790" y="653282"/>
                  <a:pt x="851136" y="680067"/>
                  <a:pt x="785192" y="636104"/>
                </a:cubicBezTo>
                <a:cubicBezTo>
                  <a:pt x="776475" y="630292"/>
                  <a:pt x="765313" y="629478"/>
                  <a:pt x="755374" y="626165"/>
                </a:cubicBezTo>
                <a:cubicBezTo>
                  <a:pt x="724701" y="605716"/>
                  <a:pt x="721249" y="606231"/>
                  <a:pt x="695740" y="576470"/>
                </a:cubicBezTo>
                <a:cubicBezTo>
                  <a:pt x="684959" y="563893"/>
                  <a:pt x="675551" y="550193"/>
                  <a:pt x="665922" y="536713"/>
                </a:cubicBezTo>
                <a:cubicBezTo>
                  <a:pt x="658979" y="526993"/>
                  <a:pt x="655372" y="514358"/>
                  <a:pt x="646044" y="506896"/>
                </a:cubicBezTo>
                <a:cubicBezTo>
                  <a:pt x="637863" y="500351"/>
                  <a:pt x="626165" y="500270"/>
                  <a:pt x="616226" y="496957"/>
                </a:cubicBezTo>
                <a:cubicBezTo>
                  <a:pt x="509660" y="425909"/>
                  <a:pt x="671404" y="536559"/>
                  <a:pt x="556592" y="447261"/>
                </a:cubicBezTo>
                <a:cubicBezTo>
                  <a:pt x="537734" y="432593"/>
                  <a:pt x="513851" y="424397"/>
                  <a:pt x="496957" y="407504"/>
                </a:cubicBezTo>
                <a:cubicBezTo>
                  <a:pt x="480392" y="390939"/>
                  <a:pt x="468214" y="368286"/>
                  <a:pt x="447261" y="357809"/>
                </a:cubicBezTo>
                <a:cubicBezTo>
                  <a:pt x="434009" y="351183"/>
                  <a:pt x="419833" y="346150"/>
                  <a:pt x="407505" y="337931"/>
                </a:cubicBezTo>
                <a:cubicBezTo>
                  <a:pt x="399708" y="332733"/>
                  <a:pt x="394944" y="323906"/>
                  <a:pt x="387626" y="318052"/>
                </a:cubicBezTo>
                <a:cubicBezTo>
                  <a:pt x="378298" y="310590"/>
                  <a:pt x="367748" y="304800"/>
                  <a:pt x="357809" y="298174"/>
                </a:cubicBezTo>
                <a:cubicBezTo>
                  <a:pt x="351183" y="288235"/>
                  <a:pt x="347870" y="274983"/>
                  <a:pt x="337931" y="268357"/>
                </a:cubicBezTo>
                <a:cubicBezTo>
                  <a:pt x="326565" y="260780"/>
                  <a:pt x="310964" y="263214"/>
                  <a:pt x="298174" y="258417"/>
                </a:cubicBezTo>
                <a:cubicBezTo>
                  <a:pt x="284301" y="253215"/>
                  <a:pt x="271670" y="245165"/>
                  <a:pt x="258418" y="238539"/>
                </a:cubicBezTo>
                <a:cubicBezTo>
                  <a:pt x="195470" y="245165"/>
                  <a:pt x="132338" y="250230"/>
                  <a:pt x="69574" y="258417"/>
                </a:cubicBezTo>
                <a:cubicBezTo>
                  <a:pt x="56029" y="260184"/>
                  <a:pt x="38708" y="257986"/>
                  <a:pt x="29818" y="268357"/>
                </a:cubicBezTo>
                <a:cubicBezTo>
                  <a:pt x="16182" y="284266"/>
                  <a:pt x="16566" y="308113"/>
                  <a:pt x="9940" y="327991"/>
                </a:cubicBezTo>
                <a:lnTo>
                  <a:pt x="0" y="357809"/>
                </a:lnTo>
                <a:cubicBezTo>
                  <a:pt x="2478" y="380112"/>
                  <a:pt x="11515" y="476229"/>
                  <a:pt x="19879" y="506896"/>
                </a:cubicBezTo>
                <a:cubicBezTo>
                  <a:pt x="24573" y="524108"/>
                  <a:pt x="34115" y="539665"/>
                  <a:pt x="39757" y="556591"/>
                </a:cubicBezTo>
                <a:cubicBezTo>
                  <a:pt x="44077" y="569550"/>
                  <a:pt x="45376" y="583389"/>
                  <a:pt x="49696" y="596348"/>
                </a:cubicBezTo>
                <a:cubicBezTo>
                  <a:pt x="55338" y="613274"/>
                  <a:pt x="64447" y="628955"/>
                  <a:pt x="69574" y="646044"/>
                </a:cubicBezTo>
                <a:cubicBezTo>
                  <a:pt x="100727" y="749889"/>
                  <a:pt x="56819" y="658853"/>
                  <a:pt x="99392" y="715617"/>
                </a:cubicBezTo>
                <a:cubicBezTo>
                  <a:pt x="103424" y="720993"/>
                  <a:pt x="138306" y="782699"/>
                  <a:pt x="159026" y="795131"/>
                </a:cubicBezTo>
                <a:cubicBezTo>
                  <a:pt x="168010" y="800521"/>
                  <a:pt x="178905" y="801757"/>
                  <a:pt x="188844" y="805070"/>
                </a:cubicBezTo>
                <a:cubicBezTo>
                  <a:pt x="198783" y="811696"/>
                  <a:pt x="209333" y="817486"/>
                  <a:pt x="218661" y="824948"/>
                </a:cubicBezTo>
                <a:cubicBezTo>
                  <a:pt x="225978" y="830802"/>
                  <a:pt x="230158" y="840635"/>
                  <a:pt x="238540" y="844826"/>
                </a:cubicBezTo>
                <a:cubicBezTo>
                  <a:pt x="257281" y="854196"/>
                  <a:pt x="298174" y="864704"/>
                  <a:pt x="298174" y="864704"/>
                </a:cubicBezTo>
                <a:cubicBezTo>
                  <a:pt x="333604" y="900134"/>
                  <a:pt x="301648" y="872369"/>
                  <a:pt x="357809" y="904461"/>
                </a:cubicBezTo>
                <a:cubicBezTo>
                  <a:pt x="456138" y="960649"/>
                  <a:pt x="307253" y="884154"/>
                  <a:pt x="427383" y="944217"/>
                </a:cubicBezTo>
                <a:cubicBezTo>
                  <a:pt x="434009" y="954156"/>
                  <a:pt x="438084" y="966388"/>
                  <a:pt x="447261" y="974035"/>
                </a:cubicBezTo>
                <a:cubicBezTo>
                  <a:pt x="458643" y="983520"/>
                  <a:pt x="474154" y="986562"/>
                  <a:pt x="487018" y="993913"/>
                </a:cubicBezTo>
                <a:cubicBezTo>
                  <a:pt x="497389" y="999839"/>
                  <a:pt x="507766" y="1006017"/>
                  <a:pt x="516835" y="1013791"/>
                </a:cubicBezTo>
                <a:cubicBezTo>
                  <a:pt x="531065" y="1025988"/>
                  <a:pt x="556592" y="1053548"/>
                  <a:pt x="556592" y="1053548"/>
                </a:cubicBezTo>
                <a:cubicBezTo>
                  <a:pt x="559905" y="1063487"/>
                  <a:pt x="559824" y="1075317"/>
                  <a:pt x="566531" y="1083365"/>
                </a:cubicBezTo>
                <a:cubicBezTo>
                  <a:pt x="577136" y="1096091"/>
                  <a:pt x="594574" y="1101470"/>
                  <a:pt x="606287" y="1113183"/>
                </a:cubicBezTo>
                <a:cubicBezTo>
                  <a:pt x="614734" y="1121630"/>
                  <a:pt x="619540" y="1133061"/>
                  <a:pt x="626166" y="1143000"/>
                </a:cubicBezTo>
                <a:cubicBezTo>
                  <a:pt x="629479" y="1152939"/>
                  <a:pt x="630715" y="1163833"/>
                  <a:pt x="636105" y="1172817"/>
                </a:cubicBezTo>
                <a:cubicBezTo>
                  <a:pt x="645548" y="1188555"/>
                  <a:pt x="672255" y="1203544"/>
                  <a:pt x="685800" y="1212574"/>
                </a:cubicBezTo>
                <a:cubicBezTo>
                  <a:pt x="692426" y="1232452"/>
                  <a:pt x="694056" y="1254774"/>
                  <a:pt x="705679" y="1272209"/>
                </a:cubicBezTo>
                <a:lnTo>
                  <a:pt x="745435" y="1331844"/>
                </a:lnTo>
                <a:cubicBezTo>
                  <a:pt x="752061" y="1341783"/>
                  <a:pt x="761535" y="1350329"/>
                  <a:pt x="765313" y="1361661"/>
                </a:cubicBezTo>
                <a:lnTo>
                  <a:pt x="785192" y="1421296"/>
                </a:lnTo>
                <a:cubicBezTo>
                  <a:pt x="788505" y="1431235"/>
                  <a:pt x="789320" y="1442396"/>
                  <a:pt x="795131" y="1451113"/>
                </a:cubicBezTo>
                <a:cubicBezTo>
                  <a:pt x="824905" y="1495776"/>
                  <a:pt x="810573" y="1469840"/>
                  <a:pt x="834887" y="1530626"/>
                </a:cubicBezTo>
                <a:cubicBezTo>
                  <a:pt x="838200" y="1553817"/>
                  <a:pt x="842495" y="1576889"/>
                  <a:pt x="844826" y="1600200"/>
                </a:cubicBezTo>
                <a:cubicBezTo>
                  <a:pt x="866447" y="1816406"/>
                  <a:pt x="857842" y="1986164"/>
                  <a:pt x="864705" y="2226365"/>
                </a:cubicBezTo>
                <a:cubicBezTo>
                  <a:pt x="866600" y="2292682"/>
                  <a:pt x="870373" y="2358942"/>
                  <a:pt x="874644" y="2425148"/>
                </a:cubicBezTo>
                <a:cubicBezTo>
                  <a:pt x="876766" y="2458037"/>
                  <a:pt x="883877" y="2551532"/>
                  <a:pt x="894522" y="2594113"/>
                </a:cubicBezTo>
                <a:cubicBezTo>
                  <a:pt x="899604" y="2614441"/>
                  <a:pt x="907774" y="2633870"/>
                  <a:pt x="914400" y="2653748"/>
                </a:cubicBezTo>
                <a:cubicBezTo>
                  <a:pt x="917713" y="2663687"/>
                  <a:pt x="915623" y="2677753"/>
                  <a:pt x="924340" y="2683565"/>
                </a:cubicBezTo>
                <a:lnTo>
                  <a:pt x="954157" y="2703444"/>
                </a:lnTo>
                <a:cubicBezTo>
                  <a:pt x="964514" y="2734516"/>
                  <a:pt x="974559" y="2773367"/>
                  <a:pt x="1003853" y="2792896"/>
                </a:cubicBezTo>
                <a:lnTo>
                  <a:pt x="1033670" y="2812774"/>
                </a:lnTo>
                <a:cubicBezTo>
                  <a:pt x="1043609" y="2809461"/>
                  <a:pt x="1054503" y="2808225"/>
                  <a:pt x="1063487" y="2802835"/>
                </a:cubicBezTo>
                <a:cubicBezTo>
                  <a:pt x="1071522" y="2798014"/>
                  <a:pt x="1076049" y="2788811"/>
                  <a:pt x="1083366" y="2782957"/>
                </a:cubicBezTo>
                <a:cubicBezTo>
                  <a:pt x="1092694" y="2775495"/>
                  <a:pt x="1103244" y="2769704"/>
                  <a:pt x="1113183" y="2763078"/>
                </a:cubicBezTo>
                <a:cubicBezTo>
                  <a:pt x="1138164" y="2688136"/>
                  <a:pt x="1104467" y="2780508"/>
                  <a:pt x="1143000" y="2703444"/>
                </a:cubicBezTo>
                <a:cubicBezTo>
                  <a:pt x="1184150" y="2621145"/>
                  <a:pt x="1115852" y="2729258"/>
                  <a:pt x="1172818" y="2643809"/>
                </a:cubicBezTo>
                <a:cubicBezTo>
                  <a:pt x="1206223" y="2543589"/>
                  <a:pt x="1155252" y="2699049"/>
                  <a:pt x="1192696" y="2574235"/>
                </a:cubicBezTo>
                <a:cubicBezTo>
                  <a:pt x="1211423" y="2511811"/>
                  <a:pt x="1211058" y="2528298"/>
                  <a:pt x="1222513" y="2474844"/>
                </a:cubicBezTo>
                <a:cubicBezTo>
                  <a:pt x="1232293" y="2429205"/>
                  <a:pt x="1239364" y="2381083"/>
                  <a:pt x="1252331" y="2335696"/>
                </a:cubicBezTo>
                <a:cubicBezTo>
                  <a:pt x="1255209" y="2325622"/>
                  <a:pt x="1258957" y="2315817"/>
                  <a:pt x="1262270" y="2305878"/>
                </a:cubicBezTo>
                <a:cubicBezTo>
                  <a:pt x="1265583" y="2266122"/>
                  <a:pt x="1267803" y="2226259"/>
                  <a:pt x="1272209" y="2186609"/>
                </a:cubicBezTo>
                <a:cubicBezTo>
                  <a:pt x="1277083" y="2142744"/>
                  <a:pt x="1282216" y="2126702"/>
                  <a:pt x="1292087" y="2087217"/>
                </a:cubicBezTo>
                <a:cubicBezTo>
                  <a:pt x="1288774" y="2027582"/>
                  <a:pt x="1286121" y="1967907"/>
                  <a:pt x="1282148" y="1908313"/>
                </a:cubicBezTo>
                <a:cubicBezTo>
                  <a:pt x="1279494" y="1868507"/>
                  <a:pt x="1272209" y="1828938"/>
                  <a:pt x="1272209" y="1789044"/>
                </a:cubicBezTo>
                <a:cubicBezTo>
                  <a:pt x="1272209" y="1639920"/>
                  <a:pt x="1273035" y="1490628"/>
                  <a:pt x="1282148" y="1341783"/>
                </a:cubicBezTo>
                <a:cubicBezTo>
                  <a:pt x="1283053" y="1326994"/>
                  <a:pt x="1296189" y="1315644"/>
                  <a:pt x="1302026" y="1302026"/>
                </a:cubicBezTo>
                <a:cubicBezTo>
                  <a:pt x="1320772" y="1258286"/>
                  <a:pt x="1303303" y="1260993"/>
                  <a:pt x="1351722" y="1212574"/>
                </a:cubicBezTo>
                <a:lnTo>
                  <a:pt x="1401418" y="1162878"/>
                </a:lnTo>
                <a:cubicBezTo>
                  <a:pt x="1426401" y="1087929"/>
                  <a:pt x="1392700" y="1180316"/>
                  <a:pt x="1431235" y="1103244"/>
                </a:cubicBezTo>
                <a:cubicBezTo>
                  <a:pt x="1435920" y="1093873"/>
                  <a:pt x="1437047" y="1083056"/>
                  <a:pt x="1441174" y="1073426"/>
                </a:cubicBezTo>
                <a:cubicBezTo>
                  <a:pt x="1447011" y="1059808"/>
                  <a:pt x="1455550" y="1047427"/>
                  <a:pt x="1461053" y="1033670"/>
                </a:cubicBezTo>
                <a:cubicBezTo>
                  <a:pt x="1491161" y="958401"/>
                  <a:pt x="1459818" y="988110"/>
                  <a:pt x="1510748" y="954157"/>
                </a:cubicBezTo>
                <a:cubicBezTo>
                  <a:pt x="1514061" y="944218"/>
                  <a:pt x="1515297" y="933323"/>
                  <a:pt x="1520687" y="924339"/>
                </a:cubicBezTo>
                <a:cubicBezTo>
                  <a:pt x="1525508" y="916304"/>
                  <a:pt x="1534712" y="911778"/>
                  <a:pt x="1540566" y="904461"/>
                </a:cubicBezTo>
                <a:cubicBezTo>
                  <a:pt x="1590729" y="841758"/>
                  <a:pt x="1532317" y="902772"/>
                  <a:pt x="1580322" y="854765"/>
                </a:cubicBezTo>
                <a:cubicBezTo>
                  <a:pt x="1583635" y="844826"/>
                  <a:pt x="1584871" y="833932"/>
                  <a:pt x="1590261" y="824948"/>
                </a:cubicBezTo>
                <a:cubicBezTo>
                  <a:pt x="1599701" y="809214"/>
                  <a:pt x="1626417" y="794218"/>
                  <a:pt x="1639957" y="785191"/>
                </a:cubicBezTo>
                <a:cubicBezTo>
                  <a:pt x="1690647" y="709156"/>
                  <a:pt x="1621127" y="802752"/>
                  <a:pt x="1699592" y="735496"/>
                </a:cubicBezTo>
                <a:cubicBezTo>
                  <a:pt x="1712169" y="724715"/>
                  <a:pt x="1719781" y="709219"/>
                  <a:pt x="1729409" y="695739"/>
                </a:cubicBezTo>
                <a:cubicBezTo>
                  <a:pt x="1736352" y="686019"/>
                  <a:pt x="1740297" y="673788"/>
                  <a:pt x="1749287" y="665922"/>
                </a:cubicBezTo>
                <a:cubicBezTo>
                  <a:pt x="1767267" y="650190"/>
                  <a:pt x="1808922" y="626165"/>
                  <a:pt x="1808922" y="626165"/>
                </a:cubicBezTo>
                <a:cubicBezTo>
                  <a:pt x="1815548" y="616226"/>
                  <a:pt x="1821338" y="605676"/>
                  <a:pt x="1828800" y="596348"/>
                </a:cubicBezTo>
                <a:cubicBezTo>
                  <a:pt x="1844984" y="576119"/>
                  <a:pt x="1856360" y="571349"/>
                  <a:pt x="1878496" y="556591"/>
                </a:cubicBezTo>
                <a:cubicBezTo>
                  <a:pt x="1885122" y="546652"/>
                  <a:pt x="1890600" y="535843"/>
                  <a:pt x="1898374" y="526774"/>
                </a:cubicBezTo>
                <a:cubicBezTo>
                  <a:pt x="1910571" y="512544"/>
                  <a:pt x="1927735" y="502611"/>
                  <a:pt x="1938131" y="487017"/>
                </a:cubicBezTo>
                <a:cubicBezTo>
                  <a:pt x="1965806" y="445505"/>
                  <a:pt x="1949562" y="465647"/>
                  <a:pt x="1987826" y="427383"/>
                </a:cubicBezTo>
                <a:cubicBezTo>
                  <a:pt x="2011559" y="356189"/>
                  <a:pt x="1977630" y="437631"/>
                  <a:pt x="2027583" y="377687"/>
                </a:cubicBezTo>
                <a:cubicBezTo>
                  <a:pt x="2043832" y="358189"/>
                  <a:pt x="2061161" y="296832"/>
                  <a:pt x="2067340" y="278296"/>
                </a:cubicBezTo>
                <a:cubicBezTo>
                  <a:pt x="2070653" y="245165"/>
                  <a:pt x="2072216" y="211813"/>
                  <a:pt x="2077279" y="178904"/>
                </a:cubicBezTo>
                <a:cubicBezTo>
                  <a:pt x="2078872" y="168549"/>
                  <a:pt x="2084945" y="159314"/>
                  <a:pt x="2087218" y="149087"/>
                </a:cubicBezTo>
                <a:cubicBezTo>
                  <a:pt x="2091590" y="129414"/>
                  <a:pt x="2093844" y="109330"/>
                  <a:pt x="2097157" y="89452"/>
                </a:cubicBezTo>
                <a:cubicBezTo>
                  <a:pt x="2088127" y="75906"/>
                  <a:pt x="2073138" y="49200"/>
                  <a:pt x="2057400" y="39757"/>
                </a:cubicBezTo>
                <a:cubicBezTo>
                  <a:pt x="2046261" y="33073"/>
                  <a:pt x="1996497" y="22479"/>
                  <a:pt x="1987826" y="19878"/>
                </a:cubicBezTo>
                <a:cubicBezTo>
                  <a:pt x="1967756" y="13857"/>
                  <a:pt x="1928192" y="0"/>
                  <a:pt x="1928192" y="0"/>
                </a:cubicBezTo>
                <a:cubicBezTo>
                  <a:pt x="1863438" y="12951"/>
                  <a:pt x="1882472" y="7752"/>
                  <a:pt x="1808922" y="29817"/>
                </a:cubicBezTo>
                <a:cubicBezTo>
                  <a:pt x="1798887" y="32828"/>
                  <a:pt x="1788476" y="35072"/>
                  <a:pt x="1779105" y="39757"/>
                </a:cubicBezTo>
                <a:cubicBezTo>
                  <a:pt x="1766888" y="45866"/>
                  <a:pt x="1715323" y="84303"/>
                  <a:pt x="1709531" y="89452"/>
                </a:cubicBezTo>
                <a:cubicBezTo>
                  <a:pt x="1692022" y="105016"/>
                  <a:pt x="1682060" y="131740"/>
                  <a:pt x="1659835" y="139148"/>
                </a:cubicBezTo>
                <a:lnTo>
                  <a:pt x="1630018" y="149087"/>
                </a:lnTo>
                <a:cubicBezTo>
                  <a:pt x="1616766" y="159026"/>
                  <a:pt x="1603741" y="169276"/>
                  <a:pt x="1590261" y="178904"/>
                </a:cubicBezTo>
                <a:cubicBezTo>
                  <a:pt x="1580541" y="185847"/>
                  <a:pt x="1569621" y="191136"/>
                  <a:pt x="1560444" y="198783"/>
                </a:cubicBezTo>
                <a:cubicBezTo>
                  <a:pt x="1549646" y="207782"/>
                  <a:pt x="1541721" y="219970"/>
                  <a:pt x="1530626" y="228600"/>
                </a:cubicBezTo>
                <a:cubicBezTo>
                  <a:pt x="1511768" y="243267"/>
                  <a:pt x="1490104" y="254023"/>
                  <a:pt x="1470992" y="268357"/>
                </a:cubicBezTo>
                <a:cubicBezTo>
                  <a:pt x="1463495" y="273980"/>
                  <a:pt x="1459059" y="283269"/>
                  <a:pt x="1451113" y="288235"/>
                </a:cubicBezTo>
                <a:cubicBezTo>
                  <a:pt x="1432267" y="300014"/>
                  <a:pt x="1410325" y="306273"/>
                  <a:pt x="1391479" y="318052"/>
                </a:cubicBezTo>
                <a:cubicBezTo>
                  <a:pt x="1383532" y="323019"/>
                  <a:pt x="1378715" y="331832"/>
                  <a:pt x="1371600" y="337931"/>
                </a:cubicBezTo>
                <a:cubicBezTo>
                  <a:pt x="1320038" y="382127"/>
                  <a:pt x="1338912" y="372018"/>
                  <a:pt x="1292087" y="387626"/>
                </a:cubicBezTo>
                <a:cubicBezTo>
                  <a:pt x="1282148" y="400878"/>
                  <a:pt x="1271898" y="413903"/>
                  <a:pt x="1262270" y="427383"/>
                </a:cubicBezTo>
                <a:cubicBezTo>
                  <a:pt x="1255327" y="437103"/>
                  <a:pt x="1250039" y="448024"/>
                  <a:pt x="1242392" y="457200"/>
                </a:cubicBezTo>
                <a:cubicBezTo>
                  <a:pt x="1233393" y="467998"/>
                  <a:pt x="1222513" y="477078"/>
                  <a:pt x="1212574" y="487017"/>
                </a:cubicBezTo>
                <a:cubicBezTo>
                  <a:pt x="1205948" y="500269"/>
                  <a:pt x="1197898" y="512901"/>
                  <a:pt x="1192696" y="526774"/>
                </a:cubicBezTo>
                <a:cubicBezTo>
                  <a:pt x="1187900" y="539564"/>
                  <a:pt x="1186682" y="553447"/>
                  <a:pt x="1182757" y="566531"/>
                </a:cubicBezTo>
                <a:cubicBezTo>
                  <a:pt x="1176736" y="586601"/>
                  <a:pt x="1169505" y="606287"/>
                  <a:pt x="1162879" y="626165"/>
                </a:cubicBezTo>
                <a:lnTo>
                  <a:pt x="1152940" y="655983"/>
                </a:lnTo>
                <a:cubicBezTo>
                  <a:pt x="1149627" y="665922"/>
                  <a:pt x="1148811" y="677083"/>
                  <a:pt x="1143000" y="685800"/>
                </a:cubicBezTo>
                <a:lnTo>
                  <a:pt x="1123122" y="715617"/>
                </a:lnTo>
                <a:cubicBezTo>
                  <a:pt x="1116496" y="735495"/>
                  <a:pt x="1108326" y="754924"/>
                  <a:pt x="1103244" y="775252"/>
                </a:cubicBezTo>
                <a:cubicBezTo>
                  <a:pt x="1099931" y="788504"/>
                  <a:pt x="1102964" y="805350"/>
                  <a:pt x="1093305" y="815009"/>
                </a:cubicBezTo>
                <a:cubicBezTo>
                  <a:pt x="1083646" y="824668"/>
                  <a:pt x="1066683" y="821195"/>
                  <a:pt x="1053548" y="824948"/>
                </a:cubicBezTo>
                <a:cubicBezTo>
                  <a:pt x="1043474" y="827826"/>
                  <a:pt x="1033670" y="831574"/>
                  <a:pt x="1023731" y="834887"/>
                </a:cubicBezTo>
                <a:cubicBezTo>
                  <a:pt x="1013792" y="831574"/>
                  <a:pt x="1000458" y="833129"/>
                  <a:pt x="993913" y="824948"/>
                </a:cubicBezTo>
                <a:cubicBezTo>
                  <a:pt x="985380" y="814281"/>
                  <a:pt x="1035327" y="800100"/>
                  <a:pt x="1023731" y="785191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Skinning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6931152" cy="337185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Putting it all together to find the skinning transforms:</a:t>
            </a:r>
            <a:endParaRPr lang="en-US" dirty="0" smtClean="0"/>
          </a:p>
          <a:p>
            <a:pPr lvl="1"/>
            <a:r>
              <a:rPr lang="en-US" dirty="0" smtClean="0"/>
              <a:t>As=A</a:t>
            </a:r>
            <a:r>
              <a:rPr lang="en-US" baseline="30000" dirty="0" smtClean="0"/>
              <a:t>-1</a:t>
            </a:r>
            <a:r>
              <a:rPr lang="en-US" dirty="0" smtClean="0"/>
              <a:t>*M*A*W</a:t>
            </a:r>
            <a:endParaRPr lang="en-US" dirty="0" smtClean="0"/>
          </a:p>
          <a:p>
            <a:pPr lvl="1"/>
            <a:r>
              <a:rPr lang="en-US" dirty="0" smtClean="0"/>
              <a:t>Cs=A</a:t>
            </a:r>
            <a:r>
              <a:rPr lang="en-US" baseline="30000" dirty="0" smtClean="0"/>
              <a:t>-1</a:t>
            </a:r>
            <a:r>
              <a:rPr lang="en-US" dirty="0" smtClean="0"/>
              <a:t>*C</a:t>
            </a:r>
            <a:r>
              <a:rPr lang="en-US" baseline="30000" dirty="0" smtClean="0"/>
              <a:t>-1</a:t>
            </a:r>
            <a:r>
              <a:rPr lang="en-US" dirty="0" smtClean="0"/>
              <a:t>*R*C*M*A*W</a:t>
            </a:r>
            <a:endParaRPr lang="en-US" dirty="0" smtClean="0"/>
          </a:p>
          <a:p>
            <a:pPr lvl="2"/>
            <a:r>
              <a:rPr lang="en-US" dirty="0" smtClean="0"/>
              <a:t>A*Aw=M*A*W</a:t>
            </a:r>
          </a:p>
          <a:p>
            <a:pPr lvl="1"/>
            <a:r>
              <a:rPr lang="en-US" dirty="0" smtClean="0"/>
              <a:t>Cs=A</a:t>
            </a:r>
            <a:r>
              <a:rPr lang="en-US" baseline="30000" dirty="0" smtClean="0"/>
              <a:t>-1</a:t>
            </a:r>
            <a:r>
              <a:rPr lang="en-US" dirty="0" smtClean="0"/>
              <a:t>*C</a:t>
            </a:r>
            <a:r>
              <a:rPr lang="en-US" baseline="30000" dirty="0" smtClean="0"/>
              <a:t>-1</a:t>
            </a:r>
            <a:r>
              <a:rPr lang="en-US" dirty="0" smtClean="0"/>
              <a:t>*R*C*A*As</a:t>
            </a:r>
            <a:endParaRPr lang="en-US" dirty="0" smtClean="0"/>
          </a:p>
          <a:p>
            <a:pPr lvl="2"/>
            <a:r>
              <a:rPr lang="en-US" dirty="0" smtClean="0"/>
              <a:t>Remember: A</a:t>
            </a:r>
            <a:r>
              <a:rPr lang="en-US" baseline="30000" dirty="0" smtClean="0"/>
              <a:t>-1</a:t>
            </a:r>
            <a:r>
              <a:rPr lang="en-US" dirty="0" smtClean="0"/>
              <a:t>*C</a:t>
            </a:r>
            <a:r>
              <a:rPr lang="en-US" baseline="30000" dirty="0" smtClean="0"/>
              <a:t>-1</a:t>
            </a:r>
            <a:r>
              <a:rPr lang="en-US" dirty="0" smtClean="0"/>
              <a:t>=(C*A)</a:t>
            </a:r>
            <a:r>
              <a:rPr lang="en-US" baseline="30000" dirty="0" smtClean="0"/>
              <a:t> -1</a:t>
            </a:r>
            <a:endParaRPr lang="en-US" dirty="0" smtClean="0"/>
          </a:p>
          <a:p>
            <a:pPr lvl="1"/>
            <a:r>
              <a:rPr lang="en-US" dirty="0" smtClean="0"/>
              <a:t>Cs=(</a:t>
            </a:r>
            <a:r>
              <a:rPr lang="en-US" dirty="0" smtClean="0"/>
              <a:t>C*A)</a:t>
            </a:r>
            <a:r>
              <a:rPr lang="en-US" baseline="30000" dirty="0" smtClean="0"/>
              <a:t>-1</a:t>
            </a:r>
            <a:r>
              <a:rPr lang="en-US" dirty="0" smtClean="0"/>
              <a:t>*R*(C*A)*</a:t>
            </a:r>
            <a:r>
              <a:rPr lang="en-US" dirty="0" smtClean="0"/>
              <a:t>As</a:t>
            </a:r>
            <a:endParaRPr lang="en-US" dirty="0" smtClean="0"/>
          </a:p>
          <a:p>
            <a:r>
              <a:rPr lang="en-US" dirty="0" smtClean="0"/>
              <a:t>Deeper hierarchies follow same pattern:</a:t>
            </a:r>
          </a:p>
          <a:p>
            <a:pPr lvl="1"/>
            <a:r>
              <a:rPr lang="en-US" dirty="0" smtClean="0"/>
              <a:t>Ds=(</a:t>
            </a:r>
            <a:r>
              <a:rPr lang="en-US" dirty="0" smtClean="0"/>
              <a:t>D*C*A)</a:t>
            </a:r>
            <a:r>
              <a:rPr lang="en-US" baseline="30000" dirty="0" smtClean="0"/>
              <a:t>-1</a:t>
            </a:r>
            <a:r>
              <a:rPr lang="en-US" dirty="0" smtClean="0"/>
              <a:t>*S*(D*C*A)*</a:t>
            </a:r>
            <a:r>
              <a:rPr lang="en-US" dirty="0" smtClean="0"/>
              <a:t>Cs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Recursive!</a:t>
            </a:r>
          </a:p>
          <a:p>
            <a:pPr lvl="1"/>
            <a:r>
              <a:rPr lang="en-US" dirty="0" smtClean="0"/>
              <a:t>Matrices like D*C*A can (should) be </a:t>
            </a:r>
            <a:r>
              <a:rPr lang="en-US" dirty="0" err="1" smtClean="0"/>
              <a:t>precomputed</a:t>
            </a:r>
            <a:endParaRPr lang="en-US" dirty="0" smtClean="0"/>
          </a:p>
          <a:p>
            <a:pPr lvl="2"/>
            <a:r>
              <a:rPr lang="en-US" dirty="0" smtClean="0"/>
              <a:t>D*C*A is transform from bone D’s space to </a:t>
            </a:r>
            <a:r>
              <a:rPr lang="en-US" dirty="0" smtClean="0"/>
              <a:t>model space</a:t>
            </a:r>
            <a:endParaRPr lang="en-US" dirty="0" smtClean="0"/>
          </a:p>
          <a:p>
            <a:pPr lvl="2"/>
            <a:endParaRPr lang="en-US" dirty="0"/>
          </a:p>
        </p:txBody>
      </p:sp>
      <p:grpSp>
        <p:nvGrpSpPr>
          <p:cNvPr id="25" name="Group 52"/>
          <p:cNvGrpSpPr/>
          <p:nvPr/>
        </p:nvGrpSpPr>
        <p:grpSpPr>
          <a:xfrm rot="1200000">
            <a:off x="8513257" y="1443482"/>
            <a:ext cx="53485" cy="314621"/>
            <a:chOff x="1752600" y="3124200"/>
            <a:chExt cx="304800" cy="2895600"/>
          </a:xfrm>
        </p:grpSpPr>
        <p:sp>
          <p:nvSpPr>
            <p:cNvPr id="27" name="Freeform 26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8229600" y="13525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grpSp>
        <p:nvGrpSpPr>
          <p:cNvPr id="30" name="Group 52"/>
          <p:cNvGrpSpPr/>
          <p:nvPr/>
        </p:nvGrpSpPr>
        <p:grpSpPr>
          <a:xfrm rot="5400000">
            <a:off x="8175755" y="1962984"/>
            <a:ext cx="89192" cy="1162282"/>
            <a:chOff x="1752600" y="3124200"/>
            <a:chExt cx="304800" cy="2895600"/>
          </a:xfrm>
          <a:noFill/>
        </p:grpSpPr>
        <p:sp>
          <p:nvSpPr>
            <p:cNvPr id="31" name="Freeform 3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52"/>
          <p:cNvGrpSpPr/>
          <p:nvPr/>
        </p:nvGrpSpPr>
        <p:grpSpPr>
          <a:xfrm rot="2700000">
            <a:off x="8023355" y="1574776"/>
            <a:ext cx="89192" cy="1162282"/>
            <a:chOff x="1752600" y="3124200"/>
            <a:chExt cx="304800" cy="2895600"/>
          </a:xfrm>
        </p:grpSpPr>
        <p:sp>
          <p:nvSpPr>
            <p:cNvPr id="34" name="Freeform 33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828798" y="5791199"/>
              <a:ext cx="152400" cy="15240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6"/>
          <p:cNvGrpSpPr/>
          <p:nvPr/>
        </p:nvGrpSpPr>
        <p:grpSpPr>
          <a:xfrm>
            <a:off x="7619999" y="2524540"/>
            <a:ext cx="152400" cy="1085850"/>
            <a:chOff x="1752600" y="3124200"/>
            <a:chExt cx="304800" cy="2895600"/>
          </a:xfrm>
        </p:grpSpPr>
        <p:sp>
          <p:nvSpPr>
            <p:cNvPr id="37" name="Freeform 36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52"/>
          <p:cNvGrpSpPr/>
          <p:nvPr/>
        </p:nvGrpSpPr>
        <p:grpSpPr>
          <a:xfrm rot="18900000" flipH="1">
            <a:off x="7351992" y="1821855"/>
            <a:ext cx="118923" cy="871712"/>
            <a:chOff x="1752600" y="3124200"/>
            <a:chExt cx="304800" cy="2895600"/>
          </a:xfrm>
        </p:grpSpPr>
        <p:sp>
          <p:nvSpPr>
            <p:cNvPr id="40" name="Freeform 39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7848600" y="32575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7086600" y="2286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001000" y="20383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5" name="Arc 44"/>
          <p:cNvSpPr/>
          <p:nvPr/>
        </p:nvSpPr>
        <p:spPr>
          <a:xfrm>
            <a:off x="8305800" y="2171700"/>
            <a:ext cx="304800" cy="571500"/>
          </a:xfrm>
          <a:prstGeom prst="arc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8515072" y="21145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reeform 50"/>
          <p:cNvSpPr/>
          <p:nvPr/>
        </p:nvSpPr>
        <p:spPr>
          <a:xfrm>
            <a:off x="6659220" y="1428750"/>
            <a:ext cx="2097157" cy="2343151"/>
          </a:xfrm>
          <a:custGeom>
            <a:avLst/>
            <a:gdLst>
              <a:gd name="connsiteX0" fmla="*/ 1023731 w 2097157"/>
              <a:gd name="connsiteY0" fmla="*/ 785191 h 2812774"/>
              <a:gd name="connsiteX1" fmla="*/ 924340 w 2097157"/>
              <a:gd name="connsiteY1" fmla="*/ 735496 h 2812774"/>
              <a:gd name="connsiteX2" fmla="*/ 894522 w 2097157"/>
              <a:gd name="connsiteY2" fmla="*/ 705678 h 2812774"/>
              <a:gd name="connsiteX3" fmla="*/ 844826 w 2097157"/>
              <a:gd name="connsiteY3" fmla="*/ 685800 h 2812774"/>
              <a:gd name="connsiteX4" fmla="*/ 785192 w 2097157"/>
              <a:gd name="connsiteY4" fmla="*/ 636104 h 2812774"/>
              <a:gd name="connsiteX5" fmla="*/ 755374 w 2097157"/>
              <a:gd name="connsiteY5" fmla="*/ 626165 h 2812774"/>
              <a:gd name="connsiteX6" fmla="*/ 695740 w 2097157"/>
              <a:gd name="connsiteY6" fmla="*/ 576470 h 2812774"/>
              <a:gd name="connsiteX7" fmla="*/ 665922 w 2097157"/>
              <a:gd name="connsiteY7" fmla="*/ 536713 h 2812774"/>
              <a:gd name="connsiteX8" fmla="*/ 646044 w 2097157"/>
              <a:gd name="connsiteY8" fmla="*/ 506896 h 2812774"/>
              <a:gd name="connsiteX9" fmla="*/ 616226 w 2097157"/>
              <a:gd name="connsiteY9" fmla="*/ 496957 h 2812774"/>
              <a:gd name="connsiteX10" fmla="*/ 556592 w 2097157"/>
              <a:gd name="connsiteY10" fmla="*/ 447261 h 2812774"/>
              <a:gd name="connsiteX11" fmla="*/ 496957 w 2097157"/>
              <a:gd name="connsiteY11" fmla="*/ 407504 h 2812774"/>
              <a:gd name="connsiteX12" fmla="*/ 447261 w 2097157"/>
              <a:gd name="connsiteY12" fmla="*/ 357809 h 2812774"/>
              <a:gd name="connsiteX13" fmla="*/ 407505 w 2097157"/>
              <a:gd name="connsiteY13" fmla="*/ 337931 h 2812774"/>
              <a:gd name="connsiteX14" fmla="*/ 387626 w 2097157"/>
              <a:gd name="connsiteY14" fmla="*/ 318052 h 2812774"/>
              <a:gd name="connsiteX15" fmla="*/ 357809 w 2097157"/>
              <a:gd name="connsiteY15" fmla="*/ 298174 h 2812774"/>
              <a:gd name="connsiteX16" fmla="*/ 337931 w 2097157"/>
              <a:gd name="connsiteY16" fmla="*/ 268357 h 2812774"/>
              <a:gd name="connsiteX17" fmla="*/ 298174 w 2097157"/>
              <a:gd name="connsiteY17" fmla="*/ 258417 h 2812774"/>
              <a:gd name="connsiteX18" fmla="*/ 258418 w 2097157"/>
              <a:gd name="connsiteY18" fmla="*/ 238539 h 2812774"/>
              <a:gd name="connsiteX19" fmla="*/ 69574 w 2097157"/>
              <a:gd name="connsiteY19" fmla="*/ 258417 h 2812774"/>
              <a:gd name="connsiteX20" fmla="*/ 29818 w 2097157"/>
              <a:gd name="connsiteY20" fmla="*/ 268357 h 2812774"/>
              <a:gd name="connsiteX21" fmla="*/ 9940 w 2097157"/>
              <a:gd name="connsiteY21" fmla="*/ 327991 h 2812774"/>
              <a:gd name="connsiteX22" fmla="*/ 0 w 2097157"/>
              <a:gd name="connsiteY22" fmla="*/ 357809 h 2812774"/>
              <a:gd name="connsiteX23" fmla="*/ 19879 w 2097157"/>
              <a:gd name="connsiteY23" fmla="*/ 506896 h 2812774"/>
              <a:gd name="connsiteX24" fmla="*/ 39757 w 2097157"/>
              <a:gd name="connsiteY24" fmla="*/ 556591 h 2812774"/>
              <a:gd name="connsiteX25" fmla="*/ 49696 w 2097157"/>
              <a:gd name="connsiteY25" fmla="*/ 596348 h 2812774"/>
              <a:gd name="connsiteX26" fmla="*/ 69574 w 2097157"/>
              <a:gd name="connsiteY26" fmla="*/ 646044 h 2812774"/>
              <a:gd name="connsiteX27" fmla="*/ 99392 w 2097157"/>
              <a:gd name="connsiteY27" fmla="*/ 715617 h 2812774"/>
              <a:gd name="connsiteX28" fmla="*/ 159026 w 2097157"/>
              <a:gd name="connsiteY28" fmla="*/ 795131 h 2812774"/>
              <a:gd name="connsiteX29" fmla="*/ 188844 w 2097157"/>
              <a:gd name="connsiteY29" fmla="*/ 805070 h 2812774"/>
              <a:gd name="connsiteX30" fmla="*/ 218661 w 2097157"/>
              <a:gd name="connsiteY30" fmla="*/ 824948 h 2812774"/>
              <a:gd name="connsiteX31" fmla="*/ 238540 w 2097157"/>
              <a:gd name="connsiteY31" fmla="*/ 844826 h 2812774"/>
              <a:gd name="connsiteX32" fmla="*/ 298174 w 2097157"/>
              <a:gd name="connsiteY32" fmla="*/ 864704 h 2812774"/>
              <a:gd name="connsiteX33" fmla="*/ 357809 w 2097157"/>
              <a:gd name="connsiteY33" fmla="*/ 904461 h 2812774"/>
              <a:gd name="connsiteX34" fmla="*/ 427383 w 2097157"/>
              <a:gd name="connsiteY34" fmla="*/ 944217 h 2812774"/>
              <a:gd name="connsiteX35" fmla="*/ 447261 w 2097157"/>
              <a:gd name="connsiteY35" fmla="*/ 974035 h 2812774"/>
              <a:gd name="connsiteX36" fmla="*/ 487018 w 2097157"/>
              <a:gd name="connsiteY36" fmla="*/ 993913 h 2812774"/>
              <a:gd name="connsiteX37" fmla="*/ 516835 w 2097157"/>
              <a:gd name="connsiteY37" fmla="*/ 1013791 h 2812774"/>
              <a:gd name="connsiteX38" fmla="*/ 556592 w 2097157"/>
              <a:gd name="connsiteY38" fmla="*/ 1053548 h 2812774"/>
              <a:gd name="connsiteX39" fmla="*/ 566531 w 2097157"/>
              <a:gd name="connsiteY39" fmla="*/ 1083365 h 2812774"/>
              <a:gd name="connsiteX40" fmla="*/ 606287 w 2097157"/>
              <a:gd name="connsiteY40" fmla="*/ 1113183 h 2812774"/>
              <a:gd name="connsiteX41" fmla="*/ 626166 w 2097157"/>
              <a:gd name="connsiteY41" fmla="*/ 1143000 h 2812774"/>
              <a:gd name="connsiteX42" fmla="*/ 636105 w 2097157"/>
              <a:gd name="connsiteY42" fmla="*/ 1172817 h 2812774"/>
              <a:gd name="connsiteX43" fmla="*/ 685800 w 2097157"/>
              <a:gd name="connsiteY43" fmla="*/ 1212574 h 2812774"/>
              <a:gd name="connsiteX44" fmla="*/ 705679 w 2097157"/>
              <a:gd name="connsiteY44" fmla="*/ 1272209 h 2812774"/>
              <a:gd name="connsiteX45" fmla="*/ 745435 w 2097157"/>
              <a:gd name="connsiteY45" fmla="*/ 1331844 h 2812774"/>
              <a:gd name="connsiteX46" fmla="*/ 765313 w 2097157"/>
              <a:gd name="connsiteY46" fmla="*/ 1361661 h 2812774"/>
              <a:gd name="connsiteX47" fmla="*/ 785192 w 2097157"/>
              <a:gd name="connsiteY47" fmla="*/ 1421296 h 2812774"/>
              <a:gd name="connsiteX48" fmla="*/ 795131 w 2097157"/>
              <a:gd name="connsiteY48" fmla="*/ 1451113 h 2812774"/>
              <a:gd name="connsiteX49" fmla="*/ 834887 w 2097157"/>
              <a:gd name="connsiteY49" fmla="*/ 1530626 h 2812774"/>
              <a:gd name="connsiteX50" fmla="*/ 844826 w 2097157"/>
              <a:gd name="connsiteY50" fmla="*/ 1600200 h 2812774"/>
              <a:gd name="connsiteX51" fmla="*/ 864705 w 2097157"/>
              <a:gd name="connsiteY51" fmla="*/ 2226365 h 2812774"/>
              <a:gd name="connsiteX52" fmla="*/ 874644 w 2097157"/>
              <a:gd name="connsiteY52" fmla="*/ 2425148 h 2812774"/>
              <a:gd name="connsiteX53" fmla="*/ 894522 w 2097157"/>
              <a:gd name="connsiteY53" fmla="*/ 2594113 h 2812774"/>
              <a:gd name="connsiteX54" fmla="*/ 914400 w 2097157"/>
              <a:gd name="connsiteY54" fmla="*/ 2653748 h 2812774"/>
              <a:gd name="connsiteX55" fmla="*/ 924340 w 2097157"/>
              <a:gd name="connsiteY55" fmla="*/ 2683565 h 2812774"/>
              <a:gd name="connsiteX56" fmla="*/ 954157 w 2097157"/>
              <a:gd name="connsiteY56" fmla="*/ 2703444 h 2812774"/>
              <a:gd name="connsiteX57" fmla="*/ 1003853 w 2097157"/>
              <a:gd name="connsiteY57" fmla="*/ 2792896 h 2812774"/>
              <a:gd name="connsiteX58" fmla="*/ 1033670 w 2097157"/>
              <a:gd name="connsiteY58" fmla="*/ 2812774 h 2812774"/>
              <a:gd name="connsiteX59" fmla="*/ 1063487 w 2097157"/>
              <a:gd name="connsiteY59" fmla="*/ 2802835 h 2812774"/>
              <a:gd name="connsiteX60" fmla="*/ 1083366 w 2097157"/>
              <a:gd name="connsiteY60" fmla="*/ 2782957 h 2812774"/>
              <a:gd name="connsiteX61" fmla="*/ 1113183 w 2097157"/>
              <a:gd name="connsiteY61" fmla="*/ 2763078 h 2812774"/>
              <a:gd name="connsiteX62" fmla="*/ 1143000 w 2097157"/>
              <a:gd name="connsiteY62" fmla="*/ 2703444 h 2812774"/>
              <a:gd name="connsiteX63" fmla="*/ 1172818 w 2097157"/>
              <a:gd name="connsiteY63" fmla="*/ 2643809 h 2812774"/>
              <a:gd name="connsiteX64" fmla="*/ 1192696 w 2097157"/>
              <a:gd name="connsiteY64" fmla="*/ 2574235 h 2812774"/>
              <a:gd name="connsiteX65" fmla="*/ 1222513 w 2097157"/>
              <a:gd name="connsiteY65" fmla="*/ 2474844 h 2812774"/>
              <a:gd name="connsiteX66" fmla="*/ 1252331 w 2097157"/>
              <a:gd name="connsiteY66" fmla="*/ 2335696 h 2812774"/>
              <a:gd name="connsiteX67" fmla="*/ 1262270 w 2097157"/>
              <a:gd name="connsiteY67" fmla="*/ 2305878 h 2812774"/>
              <a:gd name="connsiteX68" fmla="*/ 1272209 w 2097157"/>
              <a:gd name="connsiteY68" fmla="*/ 2186609 h 2812774"/>
              <a:gd name="connsiteX69" fmla="*/ 1292087 w 2097157"/>
              <a:gd name="connsiteY69" fmla="*/ 2087217 h 2812774"/>
              <a:gd name="connsiteX70" fmla="*/ 1282148 w 2097157"/>
              <a:gd name="connsiteY70" fmla="*/ 1908313 h 2812774"/>
              <a:gd name="connsiteX71" fmla="*/ 1272209 w 2097157"/>
              <a:gd name="connsiteY71" fmla="*/ 1789044 h 2812774"/>
              <a:gd name="connsiteX72" fmla="*/ 1282148 w 2097157"/>
              <a:gd name="connsiteY72" fmla="*/ 1341783 h 2812774"/>
              <a:gd name="connsiteX73" fmla="*/ 1302026 w 2097157"/>
              <a:gd name="connsiteY73" fmla="*/ 1302026 h 2812774"/>
              <a:gd name="connsiteX74" fmla="*/ 1351722 w 2097157"/>
              <a:gd name="connsiteY74" fmla="*/ 1212574 h 2812774"/>
              <a:gd name="connsiteX75" fmla="*/ 1401418 w 2097157"/>
              <a:gd name="connsiteY75" fmla="*/ 1162878 h 2812774"/>
              <a:gd name="connsiteX76" fmla="*/ 1431235 w 2097157"/>
              <a:gd name="connsiteY76" fmla="*/ 1103244 h 2812774"/>
              <a:gd name="connsiteX77" fmla="*/ 1441174 w 2097157"/>
              <a:gd name="connsiteY77" fmla="*/ 1073426 h 2812774"/>
              <a:gd name="connsiteX78" fmla="*/ 1461053 w 2097157"/>
              <a:gd name="connsiteY78" fmla="*/ 1033670 h 2812774"/>
              <a:gd name="connsiteX79" fmla="*/ 1510748 w 2097157"/>
              <a:gd name="connsiteY79" fmla="*/ 954157 h 2812774"/>
              <a:gd name="connsiteX80" fmla="*/ 1520687 w 2097157"/>
              <a:gd name="connsiteY80" fmla="*/ 924339 h 2812774"/>
              <a:gd name="connsiteX81" fmla="*/ 1540566 w 2097157"/>
              <a:gd name="connsiteY81" fmla="*/ 904461 h 2812774"/>
              <a:gd name="connsiteX82" fmla="*/ 1580322 w 2097157"/>
              <a:gd name="connsiteY82" fmla="*/ 854765 h 2812774"/>
              <a:gd name="connsiteX83" fmla="*/ 1590261 w 2097157"/>
              <a:gd name="connsiteY83" fmla="*/ 824948 h 2812774"/>
              <a:gd name="connsiteX84" fmla="*/ 1639957 w 2097157"/>
              <a:gd name="connsiteY84" fmla="*/ 785191 h 2812774"/>
              <a:gd name="connsiteX85" fmla="*/ 1699592 w 2097157"/>
              <a:gd name="connsiteY85" fmla="*/ 735496 h 2812774"/>
              <a:gd name="connsiteX86" fmla="*/ 1729409 w 2097157"/>
              <a:gd name="connsiteY86" fmla="*/ 695739 h 2812774"/>
              <a:gd name="connsiteX87" fmla="*/ 1749287 w 2097157"/>
              <a:gd name="connsiteY87" fmla="*/ 665922 h 2812774"/>
              <a:gd name="connsiteX88" fmla="*/ 1808922 w 2097157"/>
              <a:gd name="connsiteY88" fmla="*/ 626165 h 2812774"/>
              <a:gd name="connsiteX89" fmla="*/ 1828800 w 2097157"/>
              <a:gd name="connsiteY89" fmla="*/ 596348 h 2812774"/>
              <a:gd name="connsiteX90" fmla="*/ 1878496 w 2097157"/>
              <a:gd name="connsiteY90" fmla="*/ 556591 h 2812774"/>
              <a:gd name="connsiteX91" fmla="*/ 1898374 w 2097157"/>
              <a:gd name="connsiteY91" fmla="*/ 526774 h 2812774"/>
              <a:gd name="connsiteX92" fmla="*/ 1938131 w 2097157"/>
              <a:gd name="connsiteY92" fmla="*/ 487017 h 2812774"/>
              <a:gd name="connsiteX93" fmla="*/ 1987826 w 2097157"/>
              <a:gd name="connsiteY93" fmla="*/ 427383 h 2812774"/>
              <a:gd name="connsiteX94" fmla="*/ 2027583 w 2097157"/>
              <a:gd name="connsiteY94" fmla="*/ 377687 h 2812774"/>
              <a:gd name="connsiteX95" fmla="*/ 2067340 w 2097157"/>
              <a:gd name="connsiteY95" fmla="*/ 278296 h 2812774"/>
              <a:gd name="connsiteX96" fmla="*/ 2077279 w 2097157"/>
              <a:gd name="connsiteY96" fmla="*/ 178904 h 2812774"/>
              <a:gd name="connsiteX97" fmla="*/ 2087218 w 2097157"/>
              <a:gd name="connsiteY97" fmla="*/ 149087 h 2812774"/>
              <a:gd name="connsiteX98" fmla="*/ 2097157 w 2097157"/>
              <a:gd name="connsiteY98" fmla="*/ 89452 h 2812774"/>
              <a:gd name="connsiteX99" fmla="*/ 2057400 w 2097157"/>
              <a:gd name="connsiteY99" fmla="*/ 39757 h 2812774"/>
              <a:gd name="connsiteX100" fmla="*/ 1987826 w 2097157"/>
              <a:gd name="connsiteY100" fmla="*/ 19878 h 2812774"/>
              <a:gd name="connsiteX101" fmla="*/ 1928192 w 2097157"/>
              <a:gd name="connsiteY101" fmla="*/ 0 h 2812774"/>
              <a:gd name="connsiteX102" fmla="*/ 1808922 w 2097157"/>
              <a:gd name="connsiteY102" fmla="*/ 29817 h 2812774"/>
              <a:gd name="connsiteX103" fmla="*/ 1779105 w 2097157"/>
              <a:gd name="connsiteY103" fmla="*/ 39757 h 2812774"/>
              <a:gd name="connsiteX104" fmla="*/ 1709531 w 2097157"/>
              <a:gd name="connsiteY104" fmla="*/ 89452 h 2812774"/>
              <a:gd name="connsiteX105" fmla="*/ 1659835 w 2097157"/>
              <a:gd name="connsiteY105" fmla="*/ 139148 h 2812774"/>
              <a:gd name="connsiteX106" fmla="*/ 1630018 w 2097157"/>
              <a:gd name="connsiteY106" fmla="*/ 149087 h 2812774"/>
              <a:gd name="connsiteX107" fmla="*/ 1590261 w 2097157"/>
              <a:gd name="connsiteY107" fmla="*/ 178904 h 2812774"/>
              <a:gd name="connsiteX108" fmla="*/ 1560444 w 2097157"/>
              <a:gd name="connsiteY108" fmla="*/ 198783 h 2812774"/>
              <a:gd name="connsiteX109" fmla="*/ 1530626 w 2097157"/>
              <a:gd name="connsiteY109" fmla="*/ 228600 h 2812774"/>
              <a:gd name="connsiteX110" fmla="*/ 1470992 w 2097157"/>
              <a:gd name="connsiteY110" fmla="*/ 268357 h 2812774"/>
              <a:gd name="connsiteX111" fmla="*/ 1451113 w 2097157"/>
              <a:gd name="connsiteY111" fmla="*/ 288235 h 2812774"/>
              <a:gd name="connsiteX112" fmla="*/ 1391479 w 2097157"/>
              <a:gd name="connsiteY112" fmla="*/ 318052 h 2812774"/>
              <a:gd name="connsiteX113" fmla="*/ 1371600 w 2097157"/>
              <a:gd name="connsiteY113" fmla="*/ 337931 h 2812774"/>
              <a:gd name="connsiteX114" fmla="*/ 1292087 w 2097157"/>
              <a:gd name="connsiteY114" fmla="*/ 387626 h 2812774"/>
              <a:gd name="connsiteX115" fmla="*/ 1262270 w 2097157"/>
              <a:gd name="connsiteY115" fmla="*/ 427383 h 2812774"/>
              <a:gd name="connsiteX116" fmla="*/ 1242392 w 2097157"/>
              <a:gd name="connsiteY116" fmla="*/ 457200 h 2812774"/>
              <a:gd name="connsiteX117" fmla="*/ 1212574 w 2097157"/>
              <a:gd name="connsiteY117" fmla="*/ 487017 h 2812774"/>
              <a:gd name="connsiteX118" fmla="*/ 1192696 w 2097157"/>
              <a:gd name="connsiteY118" fmla="*/ 526774 h 2812774"/>
              <a:gd name="connsiteX119" fmla="*/ 1182757 w 2097157"/>
              <a:gd name="connsiteY119" fmla="*/ 566531 h 2812774"/>
              <a:gd name="connsiteX120" fmla="*/ 1162879 w 2097157"/>
              <a:gd name="connsiteY120" fmla="*/ 626165 h 2812774"/>
              <a:gd name="connsiteX121" fmla="*/ 1152940 w 2097157"/>
              <a:gd name="connsiteY121" fmla="*/ 655983 h 2812774"/>
              <a:gd name="connsiteX122" fmla="*/ 1143000 w 2097157"/>
              <a:gd name="connsiteY122" fmla="*/ 685800 h 2812774"/>
              <a:gd name="connsiteX123" fmla="*/ 1123122 w 2097157"/>
              <a:gd name="connsiteY123" fmla="*/ 715617 h 2812774"/>
              <a:gd name="connsiteX124" fmla="*/ 1103244 w 2097157"/>
              <a:gd name="connsiteY124" fmla="*/ 775252 h 2812774"/>
              <a:gd name="connsiteX125" fmla="*/ 1093305 w 2097157"/>
              <a:gd name="connsiteY125" fmla="*/ 815009 h 2812774"/>
              <a:gd name="connsiteX126" fmla="*/ 1053548 w 2097157"/>
              <a:gd name="connsiteY126" fmla="*/ 824948 h 2812774"/>
              <a:gd name="connsiteX127" fmla="*/ 1023731 w 2097157"/>
              <a:gd name="connsiteY127" fmla="*/ 834887 h 2812774"/>
              <a:gd name="connsiteX128" fmla="*/ 993913 w 2097157"/>
              <a:gd name="connsiteY128" fmla="*/ 824948 h 2812774"/>
              <a:gd name="connsiteX129" fmla="*/ 1023731 w 2097157"/>
              <a:gd name="connsiteY129" fmla="*/ 785191 h 2812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2097157" h="2812774">
                <a:moveTo>
                  <a:pt x="1023731" y="785191"/>
                </a:moveTo>
                <a:cubicBezTo>
                  <a:pt x="1012136" y="770282"/>
                  <a:pt x="969298" y="774032"/>
                  <a:pt x="924340" y="735496"/>
                </a:cubicBezTo>
                <a:cubicBezTo>
                  <a:pt x="913668" y="726348"/>
                  <a:pt x="906442" y="713128"/>
                  <a:pt x="894522" y="705678"/>
                </a:cubicBezTo>
                <a:cubicBezTo>
                  <a:pt x="879393" y="696222"/>
                  <a:pt x="860784" y="693779"/>
                  <a:pt x="844826" y="685800"/>
                </a:cubicBezTo>
                <a:cubicBezTo>
                  <a:pt x="779790" y="653282"/>
                  <a:pt x="851136" y="680067"/>
                  <a:pt x="785192" y="636104"/>
                </a:cubicBezTo>
                <a:cubicBezTo>
                  <a:pt x="776475" y="630292"/>
                  <a:pt x="765313" y="629478"/>
                  <a:pt x="755374" y="626165"/>
                </a:cubicBezTo>
                <a:cubicBezTo>
                  <a:pt x="724701" y="605716"/>
                  <a:pt x="721249" y="606231"/>
                  <a:pt x="695740" y="576470"/>
                </a:cubicBezTo>
                <a:cubicBezTo>
                  <a:pt x="684959" y="563893"/>
                  <a:pt x="675551" y="550193"/>
                  <a:pt x="665922" y="536713"/>
                </a:cubicBezTo>
                <a:cubicBezTo>
                  <a:pt x="658979" y="526993"/>
                  <a:pt x="655372" y="514358"/>
                  <a:pt x="646044" y="506896"/>
                </a:cubicBezTo>
                <a:cubicBezTo>
                  <a:pt x="637863" y="500351"/>
                  <a:pt x="626165" y="500270"/>
                  <a:pt x="616226" y="496957"/>
                </a:cubicBezTo>
                <a:cubicBezTo>
                  <a:pt x="509660" y="425909"/>
                  <a:pt x="671404" y="536559"/>
                  <a:pt x="556592" y="447261"/>
                </a:cubicBezTo>
                <a:cubicBezTo>
                  <a:pt x="537734" y="432593"/>
                  <a:pt x="513851" y="424397"/>
                  <a:pt x="496957" y="407504"/>
                </a:cubicBezTo>
                <a:cubicBezTo>
                  <a:pt x="480392" y="390939"/>
                  <a:pt x="468214" y="368286"/>
                  <a:pt x="447261" y="357809"/>
                </a:cubicBezTo>
                <a:cubicBezTo>
                  <a:pt x="434009" y="351183"/>
                  <a:pt x="419833" y="346150"/>
                  <a:pt x="407505" y="337931"/>
                </a:cubicBezTo>
                <a:cubicBezTo>
                  <a:pt x="399708" y="332733"/>
                  <a:pt x="394944" y="323906"/>
                  <a:pt x="387626" y="318052"/>
                </a:cubicBezTo>
                <a:cubicBezTo>
                  <a:pt x="378298" y="310590"/>
                  <a:pt x="367748" y="304800"/>
                  <a:pt x="357809" y="298174"/>
                </a:cubicBezTo>
                <a:cubicBezTo>
                  <a:pt x="351183" y="288235"/>
                  <a:pt x="347870" y="274983"/>
                  <a:pt x="337931" y="268357"/>
                </a:cubicBezTo>
                <a:cubicBezTo>
                  <a:pt x="326565" y="260780"/>
                  <a:pt x="310964" y="263214"/>
                  <a:pt x="298174" y="258417"/>
                </a:cubicBezTo>
                <a:cubicBezTo>
                  <a:pt x="284301" y="253215"/>
                  <a:pt x="271670" y="245165"/>
                  <a:pt x="258418" y="238539"/>
                </a:cubicBezTo>
                <a:cubicBezTo>
                  <a:pt x="195470" y="245165"/>
                  <a:pt x="132338" y="250230"/>
                  <a:pt x="69574" y="258417"/>
                </a:cubicBezTo>
                <a:cubicBezTo>
                  <a:pt x="56029" y="260184"/>
                  <a:pt x="38708" y="257986"/>
                  <a:pt x="29818" y="268357"/>
                </a:cubicBezTo>
                <a:cubicBezTo>
                  <a:pt x="16182" y="284266"/>
                  <a:pt x="16566" y="308113"/>
                  <a:pt x="9940" y="327991"/>
                </a:cubicBezTo>
                <a:lnTo>
                  <a:pt x="0" y="357809"/>
                </a:lnTo>
                <a:cubicBezTo>
                  <a:pt x="2478" y="380112"/>
                  <a:pt x="11515" y="476229"/>
                  <a:pt x="19879" y="506896"/>
                </a:cubicBezTo>
                <a:cubicBezTo>
                  <a:pt x="24573" y="524108"/>
                  <a:pt x="34115" y="539665"/>
                  <a:pt x="39757" y="556591"/>
                </a:cubicBezTo>
                <a:cubicBezTo>
                  <a:pt x="44077" y="569550"/>
                  <a:pt x="45376" y="583389"/>
                  <a:pt x="49696" y="596348"/>
                </a:cubicBezTo>
                <a:cubicBezTo>
                  <a:pt x="55338" y="613274"/>
                  <a:pt x="64447" y="628955"/>
                  <a:pt x="69574" y="646044"/>
                </a:cubicBezTo>
                <a:cubicBezTo>
                  <a:pt x="100727" y="749889"/>
                  <a:pt x="56819" y="658853"/>
                  <a:pt x="99392" y="715617"/>
                </a:cubicBezTo>
                <a:cubicBezTo>
                  <a:pt x="103424" y="720993"/>
                  <a:pt x="138306" y="782699"/>
                  <a:pt x="159026" y="795131"/>
                </a:cubicBezTo>
                <a:cubicBezTo>
                  <a:pt x="168010" y="800521"/>
                  <a:pt x="178905" y="801757"/>
                  <a:pt x="188844" y="805070"/>
                </a:cubicBezTo>
                <a:cubicBezTo>
                  <a:pt x="198783" y="811696"/>
                  <a:pt x="209333" y="817486"/>
                  <a:pt x="218661" y="824948"/>
                </a:cubicBezTo>
                <a:cubicBezTo>
                  <a:pt x="225978" y="830802"/>
                  <a:pt x="230158" y="840635"/>
                  <a:pt x="238540" y="844826"/>
                </a:cubicBezTo>
                <a:cubicBezTo>
                  <a:pt x="257281" y="854196"/>
                  <a:pt x="298174" y="864704"/>
                  <a:pt x="298174" y="864704"/>
                </a:cubicBezTo>
                <a:cubicBezTo>
                  <a:pt x="333604" y="900134"/>
                  <a:pt x="301648" y="872369"/>
                  <a:pt x="357809" y="904461"/>
                </a:cubicBezTo>
                <a:cubicBezTo>
                  <a:pt x="456138" y="960649"/>
                  <a:pt x="307253" y="884154"/>
                  <a:pt x="427383" y="944217"/>
                </a:cubicBezTo>
                <a:cubicBezTo>
                  <a:pt x="434009" y="954156"/>
                  <a:pt x="438084" y="966388"/>
                  <a:pt x="447261" y="974035"/>
                </a:cubicBezTo>
                <a:cubicBezTo>
                  <a:pt x="458643" y="983520"/>
                  <a:pt x="474154" y="986562"/>
                  <a:pt x="487018" y="993913"/>
                </a:cubicBezTo>
                <a:cubicBezTo>
                  <a:pt x="497389" y="999839"/>
                  <a:pt x="507766" y="1006017"/>
                  <a:pt x="516835" y="1013791"/>
                </a:cubicBezTo>
                <a:cubicBezTo>
                  <a:pt x="531065" y="1025988"/>
                  <a:pt x="556592" y="1053548"/>
                  <a:pt x="556592" y="1053548"/>
                </a:cubicBezTo>
                <a:cubicBezTo>
                  <a:pt x="559905" y="1063487"/>
                  <a:pt x="559824" y="1075317"/>
                  <a:pt x="566531" y="1083365"/>
                </a:cubicBezTo>
                <a:cubicBezTo>
                  <a:pt x="577136" y="1096091"/>
                  <a:pt x="594574" y="1101470"/>
                  <a:pt x="606287" y="1113183"/>
                </a:cubicBezTo>
                <a:cubicBezTo>
                  <a:pt x="614734" y="1121630"/>
                  <a:pt x="619540" y="1133061"/>
                  <a:pt x="626166" y="1143000"/>
                </a:cubicBezTo>
                <a:cubicBezTo>
                  <a:pt x="629479" y="1152939"/>
                  <a:pt x="630715" y="1163833"/>
                  <a:pt x="636105" y="1172817"/>
                </a:cubicBezTo>
                <a:cubicBezTo>
                  <a:pt x="645548" y="1188555"/>
                  <a:pt x="672255" y="1203544"/>
                  <a:pt x="685800" y="1212574"/>
                </a:cubicBezTo>
                <a:cubicBezTo>
                  <a:pt x="692426" y="1232452"/>
                  <a:pt x="694056" y="1254774"/>
                  <a:pt x="705679" y="1272209"/>
                </a:cubicBezTo>
                <a:lnTo>
                  <a:pt x="745435" y="1331844"/>
                </a:lnTo>
                <a:cubicBezTo>
                  <a:pt x="752061" y="1341783"/>
                  <a:pt x="761535" y="1350329"/>
                  <a:pt x="765313" y="1361661"/>
                </a:cubicBezTo>
                <a:lnTo>
                  <a:pt x="785192" y="1421296"/>
                </a:lnTo>
                <a:cubicBezTo>
                  <a:pt x="788505" y="1431235"/>
                  <a:pt x="789320" y="1442396"/>
                  <a:pt x="795131" y="1451113"/>
                </a:cubicBezTo>
                <a:cubicBezTo>
                  <a:pt x="824905" y="1495776"/>
                  <a:pt x="810573" y="1469840"/>
                  <a:pt x="834887" y="1530626"/>
                </a:cubicBezTo>
                <a:cubicBezTo>
                  <a:pt x="838200" y="1553817"/>
                  <a:pt x="842495" y="1576889"/>
                  <a:pt x="844826" y="1600200"/>
                </a:cubicBezTo>
                <a:cubicBezTo>
                  <a:pt x="866447" y="1816406"/>
                  <a:pt x="857842" y="1986164"/>
                  <a:pt x="864705" y="2226365"/>
                </a:cubicBezTo>
                <a:cubicBezTo>
                  <a:pt x="866600" y="2292682"/>
                  <a:pt x="870373" y="2358942"/>
                  <a:pt x="874644" y="2425148"/>
                </a:cubicBezTo>
                <a:cubicBezTo>
                  <a:pt x="876766" y="2458037"/>
                  <a:pt x="883877" y="2551532"/>
                  <a:pt x="894522" y="2594113"/>
                </a:cubicBezTo>
                <a:cubicBezTo>
                  <a:pt x="899604" y="2614441"/>
                  <a:pt x="907774" y="2633870"/>
                  <a:pt x="914400" y="2653748"/>
                </a:cubicBezTo>
                <a:cubicBezTo>
                  <a:pt x="917713" y="2663687"/>
                  <a:pt x="915623" y="2677753"/>
                  <a:pt x="924340" y="2683565"/>
                </a:cubicBezTo>
                <a:lnTo>
                  <a:pt x="954157" y="2703444"/>
                </a:lnTo>
                <a:cubicBezTo>
                  <a:pt x="964514" y="2734516"/>
                  <a:pt x="974559" y="2773367"/>
                  <a:pt x="1003853" y="2792896"/>
                </a:cubicBezTo>
                <a:lnTo>
                  <a:pt x="1033670" y="2812774"/>
                </a:lnTo>
                <a:cubicBezTo>
                  <a:pt x="1043609" y="2809461"/>
                  <a:pt x="1054503" y="2808225"/>
                  <a:pt x="1063487" y="2802835"/>
                </a:cubicBezTo>
                <a:cubicBezTo>
                  <a:pt x="1071522" y="2798014"/>
                  <a:pt x="1076049" y="2788811"/>
                  <a:pt x="1083366" y="2782957"/>
                </a:cubicBezTo>
                <a:cubicBezTo>
                  <a:pt x="1092694" y="2775495"/>
                  <a:pt x="1103244" y="2769704"/>
                  <a:pt x="1113183" y="2763078"/>
                </a:cubicBezTo>
                <a:cubicBezTo>
                  <a:pt x="1138164" y="2688136"/>
                  <a:pt x="1104467" y="2780508"/>
                  <a:pt x="1143000" y="2703444"/>
                </a:cubicBezTo>
                <a:cubicBezTo>
                  <a:pt x="1184150" y="2621145"/>
                  <a:pt x="1115852" y="2729258"/>
                  <a:pt x="1172818" y="2643809"/>
                </a:cubicBezTo>
                <a:cubicBezTo>
                  <a:pt x="1206223" y="2543589"/>
                  <a:pt x="1155252" y="2699049"/>
                  <a:pt x="1192696" y="2574235"/>
                </a:cubicBezTo>
                <a:cubicBezTo>
                  <a:pt x="1211423" y="2511811"/>
                  <a:pt x="1211058" y="2528298"/>
                  <a:pt x="1222513" y="2474844"/>
                </a:cubicBezTo>
                <a:cubicBezTo>
                  <a:pt x="1232293" y="2429205"/>
                  <a:pt x="1239364" y="2381083"/>
                  <a:pt x="1252331" y="2335696"/>
                </a:cubicBezTo>
                <a:cubicBezTo>
                  <a:pt x="1255209" y="2325622"/>
                  <a:pt x="1258957" y="2315817"/>
                  <a:pt x="1262270" y="2305878"/>
                </a:cubicBezTo>
                <a:cubicBezTo>
                  <a:pt x="1265583" y="2266122"/>
                  <a:pt x="1267803" y="2226259"/>
                  <a:pt x="1272209" y="2186609"/>
                </a:cubicBezTo>
                <a:cubicBezTo>
                  <a:pt x="1277083" y="2142744"/>
                  <a:pt x="1282216" y="2126702"/>
                  <a:pt x="1292087" y="2087217"/>
                </a:cubicBezTo>
                <a:cubicBezTo>
                  <a:pt x="1288774" y="2027582"/>
                  <a:pt x="1286121" y="1967907"/>
                  <a:pt x="1282148" y="1908313"/>
                </a:cubicBezTo>
                <a:cubicBezTo>
                  <a:pt x="1279494" y="1868507"/>
                  <a:pt x="1272209" y="1828938"/>
                  <a:pt x="1272209" y="1789044"/>
                </a:cubicBezTo>
                <a:cubicBezTo>
                  <a:pt x="1272209" y="1639920"/>
                  <a:pt x="1273035" y="1490628"/>
                  <a:pt x="1282148" y="1341783"/>
                </a:cubicBezTo>
                <a:cubicBezTo>
                  <a:pt x="1283053" y="1326994"/>
                  <a:pt x="1296189" y="1315644"/>
                  <a:pt x="1302026" y="1302026"/>
                </a:cubicBezTo>
                <a:cubicBezTo>
                  <a:pt x="1320772" y="1258286"/>
                  <a:pt x="1303303" y="1260993"/>
                  <a:pt x="1351722" y="1212574"/>
                </a:cubicBezTo>
                <a:lnTo>
                  <a:pt x="1401418" y="1162878"/>
                </a:lnTo>
                <a:cubicBezTo>
                  <a:pt x="1426401" y="1087929"/>
                  <a:pt x="1392700" y="1180316"/>
                  <a:pt x="1431235" y="1103244"/>
                </a:cubicBezTo>
                <a:cubicBezTo>
                  <a:pt x="1435920" y="1093873"/>
                  <a:pt x="1437047" y="1083056"/>
                  <a:pt x="1441174" y="1073426"/>
                </a:cubicBezTo>
                <a:cubicBezTo>
                  <a:pt x="1447011" y="1059808"/>
                  <a:pt x="1455550" y="1047427"/>
                  <a:pt x="1461053" y="1033670"/>
                </a:cubicBezTo>
                <a:cubicBezTo>
                  <a:pt x="1491161" y="958401"/>
                  <a:pt x="1459818" y="988110"/>
                  <a:pt x="1510748" y="954157"/>
                </a:cubicBezTo>
                <a:cubicBezTo>
                  <a:pt x="1514061" y="944218"/>
                  <a:pt x="1515297" y="933323"/>
                  <a:pt x="1520687" y="924339"/>
                </a:cubicBezTo>
                <a:cubicBezTo>
                  <a:pt x="1525508" y="916304"/>
                  <a:pt x="1534712" y="911778"/>
                  <a:pt x="1540566" y="904461"/>
                </a:cubicBezTo>
                <a:cubicBezTo>
                  <a:pt x="1590729" y="841758"/>
                  <a:pt x="1532317" y="902772"/>
                  <a:pt x="1580322" y="854765"/>
                </a:cubicBezTo>
                <a:cubicBezTo>
                  <a:pt x="1583635" y="844826"/>
                  <a:pt x="1584871" y="833932"/>
                  <a:pt x="1590261" y="824948"/>
                </a:cubicBezTo>
                <a:cubicBezTo>
                  <a:pt x="1599701" y="809214"/>
                  <a:pt x="1626417" y="794218"/>
                  <a:pt x="1639957" y="785191"/>
                </a:cubicBezTo>
                <a:cubicBezTo>
                  <a:pt x="1690647" y="709156"/>
                  <a:pt x="1621127" y="802752"/>
                  <a:pt x="1699592" y="735496"/>
                </a:cubicBezTo>
                <a:cubicBezTo>
                  <a:pt x="1712169" y="724715"/>
                  <a:pt x="1719781" y="709219"/>
                  <a:pt x="1729409" y="695739"/>
                </a:cubicBezTo>
                <a:cubicBezTo>
                  <a:pt x="1736352" y="686019"/>
                  <a:pt x="1740297" y="673788"/>
                  <a:pt x="1749287" y="665922"/>
                </a:cubicBezTo>
                <a:cubicBezTo>
                  <a:pt x="1767267" y="650190"/>
                  <a:pt x="1808922" y="626165"/>
                  <a:pt x="1808922" y="626165"/>
                </a:cubicBezTo>
                <a:cubicBezTo>
                  <a:pt x="1815548" y="616226"/>
                  <a:pt x="1821338" y="605676"/>
                  <a:pt x="1828800" y="596348"/>
                </a:cubicBezTo>
                <a:cubicBezTo>
                  <a:pt x="1844984" y="576119"/>
                  <a:pt x="1856360" y="571349"/>
                  <a:pt x="1878496" y="556591"/>
                </a:cubicBezTo>
                <a:cubicBezTo>
                  <a:pt x="1885122" y="546652"/>
                  <a:pt x="1890600" y="535843"/>
                  <a:pt x="1898374" y="526774"/>
                </a:cubicBezTo>
                <a:cubicBezTo>
                  <a:pt x="1910571" y="512544"/>
                  <a:pt x="1927735" y="502611"/>
                  <a:pt x="1938131" y="487017"/>
                </a:cubicBezTo>
                <a:cubicBezTo>
                  <a:pt x="1965806" y="445505"/>
                  <a:pt x="1949562" y="465647"/>
                  <a:pt x="1987826" y="427383"/>
                </a:cubicBezTo>
                <a:cubicBezTo>
                  <a:pt x="2011559" y="356189"/>
                  <a:pt x="1977630" y="437631"/>
                  <a:pt x="2027583" y="377687"/>
                </a:cubicBezTo>
                <a:cubicBezTo>
                  <a:pt x="2043832" y="358189"/>
                  <a:pt x="2061161" y="296832"/>
                  <a:pt x="2067340" y="278296"/>
                </a:cubicBezTo>
                <a:cubicBezTo>
                  <a:pt x="2070653" y="245165"/>
                  <a:pt x="2072216" y="211813"/>
                  <a:pt x="2077279" y="178904"/>
                </a:cubicBezTo>
                <a:cubicBezTo>
                  <a:pt x="2078872" y="168549"/>
                  <a:pt x="2084945" y="159314"/>
                  <a:pt x="2087218" y="149087"/>
                </a:cubicBezTo>
                <a:cubicBezTo>
                  <a:pt x="2091590" y="129414"/>
                  <a:pt x="2093844" y="109330"/>
                  <a:pt x="2097157" y="89452"/>
                </a:cubicBezTo>
                <a:cubicBezTo>
                  <a:pt x="2088127" y="75906"/>
                  <a:pt x="2073138" y="49200"/>
                  <a:pt x="2057400" y="39757"/>
                </a:cubicBezTo>
                <a:cubicBezTo>
                  <a:pt x="2046261" y="33073"/>
                  <a:pt x="1996497" y="22479"/>
                  <a:pt x="1987826" y="19878"/>
                </a:cubicBezTo>
                <a:cubicBezTo>
                  <a:pt x="1967756" y="13857"/>
                  <a:pt x="1928192" y="0"/>
                  <a:pt x="1928192" y="0"/>
                </a:cubicBezTo>
                <a:cubicBezTo>
                  <a:pt x="1863438" y="12951"/>
                  <a:pt x="1882472" y="7752"/>
                  <a:pt x="1808922" y="29817"/>
                </a:cubicBezTo>
                <a:cubicBezTo>
                  <a:pt x="1798887" y="32828"/>
                  <a:pt x="1788476" y="35072"/>
                  <a:pt x="1779105" y="39757"/>
                </a:cubicBezTo>
                <a:cubicBezTo>
                  <a:pt x="1766888" y="45866"/>
                  <a:pt x="1715323" y="84303"/>
                  <a:pt x="1709531" y="89452"/>
                </a:cubicBezTo>
                <a:cubicBezTo>
                  <a:pt x="1692022" y="105016"/>
                  <a:pt x="1682060" y="131740"/>
                  <a:pt x="1659835" y="139148"/>
                </a:cubicBezTo>
                <a:lnTo>
                  <a:pt x="1630018" y="149087"/>
                </a:lnTo>
                <a:cubicBezTo>
                  <a:pt x="1616766" y="159026"/>
                  <a:pt x="1603741" y="169276"/>
                  <a:pt x="1590261" y="178904"/>
                </a:cubicBezTo>
                <a:cubicBezTo>
                  <a:pt x="1580541" y="185847"/>
                  <a:pt x="1569621" y="191136"/>
                  <a:pt x="1560444" y="198783"/>
                </a:cubicBezTo>
                <a:cubicBezTo>
                  <a:pt x="1549646" y="207782"/>
                  <a:pt x="1541721" y="219970"/>
                  <a:pt x="1530626" y="228600"/>
                </a:cubicBezTo>
                <a:cubicBezTo>
                  <a:pt x="1511768" y="243267"/>
                  <a:pt x="1490104" y="254023"/>
                  <a:pt x="1470992" y="268357"/>
                </a:cubicBezTo>
                <a:cubicBezTo>
                  <a:pt x="1463495" y="273980"/>
                  <a:pt x="1459059" y="283269"/>
                  <a:pt x="1451113" y="288235"/>
                </a:cubicBezTo>
                <a:cubicBezTo>
                  <a:pt x="1432267" y="300014"/>
                  <a:pt x="1410325" y="306273"/>
                  <a:pt x="1391479" y="318052"/>
                </a:cubicBezTo>
                <a:cubicBezTo>
                  <a:pt x="1383532" y="323019"/>
                  <a:pt x="1378715" y="331832"/>
                  <a:pt x="1371600" y="337931"/>
                </a:cubicBezTo>
                <a:cubicBezTo>
                  <a:pt x="1320038" y="382127"/>
                  <a:pt x="1338912" y="372018"/>
                  <a:pt x="1292087" y="387626"/>
                </a:cubicBezTo>
                <a:cubicBezTo>
                  <a:pt x="1282148" y="400878"/>
                  <a:pt x="1271898" y="413903"/>
                  <a:pt x="1262270" y="427383"/>
                </a:cubicBezTo>
                <a:cubicBezTo>
                  <a:pt x="1255327" y="437103"/>
                  <a:pt x="1250039" y="448024"/>
                  <a:pt x="1242392" y="457200"/>
                </a:cubicBezTo>
                <a:cubicBezTo>
                  <a:pt x="1233393" y="467998"/>
                  <a:pt x="1222513" y="477078"/>
                  <a:pt x="1212574" y="487017"/>
                </a:cubicBezTo>
                <a:cubicBezTo>
                  <a:pt x="1205948" y="500269"/>
                  <a:pt x="1197898" y="512901"/>
                  <a:pt x="1192696" y="526774"/>
                </a:cubicBezTo>
                <a:cubicBezTo>
                  <a:pt x="1187900" y="539564"/>
                  <a:pt x="1186682" y="553447"/>
                  <a:pt x="1182757" y="566531"/>
                </a:cubicBezTo>
                <a:cubicBezTo>
                  <a:pt x="1176736" y="586601"/>
                  <a:pt x="1169505" y="606287"/>
                  <a:pt x="1162879" y="626165"/>
                </a:cubicBezTo>
                <a:lnTo>
                  <a:pt x="1152940" y="655983"/>
                </a:lnTo>
                <a:cubicBezTo>
                  <a:pt x="1149627" y="665922"/>
                  <a:pt x="1148811" y="677083"/>
                  <a:pt x="1143000" y="685800"/>
                </a:cubicBezTo>
                <a:lnTo>
                  <a:pt x="1123122" y="715617"/>
                </a:lnTo>
                <a:cubicBezTo>
                  <a:pt x="1116496" y="735495"/>
                  <a:pt x="1108326" y="754924"/>
                  <a:pt x="1103244" y="775252"/>
                </a:cubicBezTo>
                <a:cubicBezTo>
                  <a:pt x="1099931" y="788504"/>
                  <a:pt x="1102964" y="805350"/>
                  <a:pt x="1093305" y="815009"/>
                </a:cubicBezTo>
                <a:cubicBezTo>
                  <a:pt x="1083646" y="824668"/>
                  <a:pt x="1066683" y="821195"/>
                  <a:pt x="1053548" y="824948"/>
                </a:cubicBezTo>
                <a:cubicBezTo>
                  <a:pt x="1043474" y="827826"/>
                  <a:pt x="1033670" y="831574"/>
                  <a:pt x="1023731" y="834887"/>
                </a:cubicBezTo>
                <a:cubicBezTo>
                  <a:pt x="1013792" y="831574"/>
                  <a:pt x="1000458" y="833129"/>
                  <a:pt x="993913" y="824948"/>
                </a:cubicBezTo>
                <a:cubicBezTo>
                  <a:pt x="985380" y="814281"/>
                  <a:pt x="1035327" y="800100"/>
                  <a:pt x="1023731" y="785191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Bone blending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6854952" cy="337185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Some vertices attached to several bones</a:t>
            </a:r>
          </a:p>
          <a:p>
            <a:pPr lvl="1"/>
            <a:r>
              <a:rPr lang="en-US" dirty="0" smtClean="0"/>
              <a:t>Near the joints!</a:t>
            </a:r>
          </a:p>
          <a:p>
            <a:r>
              <a:rPr lang="en-US" dirty="0" smtClean="0"/>
              <a:t>Vertex shader Does the blending:</a:t>
            </a:r>
          </a:p>
          <a:p>
            <a:pPr lvl="1"/>
            <a:r>
              <a:rPr lang="en-US" dirty="0" smtClean="0"/>
              <a:t>Transforms each vertex using multiple bones</a:t>
            </a:r>
          </a:p>
          <a:p>
            <a:pPr lvl="1"/>
            <a:r>
              <a:rPr lang="en-US" dirty="0" smtClean="0"/>
              <a:t>Interpolates between the resulting positions</a:t>
            </a:r>
          </a:p>
          <a:p>
            <a:pPr lvl="2"/>
            <a:r>
              <a:rPr lang="en-US" dirty="0" smtClean="0"/>
              <a:t>And normals!</a:t>
            </a:r>
          </a:p>
          <a:p>
            <a:pPr lvl="2"/>
            <a:r>
              <a:rPr lang="en-US" dirty="0" smtClean="0"/>
              <a:t>Simple weighted average</a:t>
            </a:r>
          </a:p>
          <a:p>
            <a:pPr lvl="2"/>
            <a:r>
              <a:rPr lang="en-US" dirty="0" smtClean="0"/>
              <a:t>Can average the matrices, then transform only once</a:t>
            </a:r>
          </a:p>
          <a:p>
            <a:pPr lvl="2"/>
            <a:r>
              <a:rPr lang="en-US" dirty="0" err="1" smtClean="0"/>
              <a:t>Tiny’s</a:t>
            </a:r>
            <a:r>
              <a:rPr lang="en-US" dirty="0" smtClean="0"/>
              <a:t> shader: maximum of 2 bones per vertex</a:t>
            </a:r>
          </a:p>
          <a:p>
            <a:pPr lvl="1"/>
            <a:r>
              <a:rPr lang="en-US" dirty="0" smtClean="0"/>
              <a:t>{</a:t>
            </a:r>
            <a:r>
              <a:rPr lang="en-US" dirty="0" smtClean="0"/>
              <a:t>As, Bs, Cs, Ds} </a:t>
            </a:r>
            <a:r>
              <a:rPr lang="en-US" dirty="0" smtClean="0"/>
              <a:t>= the matrix palette</a:t>
            </a:r>
            <a:endParaRPr lang="en-US" dirty="0"/>
          </a:p>
        </p:txBody>
      </p:sp>
      <p:grpSp>
        <p:nvGrpSpPr>
          <p:cNvPr id="30" name="Group 52"/>
          <p:cNvGrpSpPr/>
          <p:nvPr/>
        </p:nvGrpSpPr>
        <p:grpSpPr>
          <a:xfrm rot="1200000">
            <a:off x="8513257" y="1443482"/>
            <a:ext cx="53485" cy="314621"/>
            <a:chOff x="1752600" y="3124200"/>
            <a:chExt cx="304800" cy="2895600"/>
          </a:xfrm>
        </p:grpSpPr>
        <p:sp>
          <p:nvSpPr>
            <p:cNvPr id="31" name="Freeform 3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8229600" y="13525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grpSp>
        <p:nvGrpSpPr>
          <p:cNvPr id="34" name="Group 52"/>
          <p:cNvGrpSpPr/>
          <p:nvPr/>
        </p:nvGrpSpPr>
        <p:grpSpPr>
          <a:xfrm rot="5400000">
            <a:off x="8175755" y="1962984"/>
            <a:ext cx="89192" cy="1162282"/>
            <a:chOff x="1752600" y="3124200"/>
            <a:chExt cx="304800" cy="2895600"/>
          </a:xfrm>
          <a:noFill/>
        </p:grpSpPr>
        <p:sp>
          <p:nvSpPr>
            <p:cNvPr id="35" name="Freeform 34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  <a:grp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grp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52"/>
          <p:cNvGrpSpPr/>
          <p:nvPr/>
        </p:nvGrpSpPr>
        <p:grpSpPr>
          <a:xfrm rot="2700000">
            <a:off x="8023355" y="1574776"/>
            <a:ext cx="89192" cy="1162282"/>
            <a:chOff x="1752600" y="3124200"/>
            <a:chExt cx="304800" cy="2895600"/>
          </a:xfrm>
        </p:grpSpPr>
        <p:sp>
          <p:nvSpPr>
            <p:cNvPr id="38" name="Freeform 37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1828798" y="5791199"/>
              <a:ext cx="152400" cy="15240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6"/>
          <p:cNvGrpSpPr/>
          <p:nvPr/>
        </p:nvGrpSpPr>
        <p:grpSpPr>
          <a:xfrm>
            <a:off x="7619999" y="2524540"/>
            <a:ext cx="152400" cy="1085850"/>
            <a:chOff x="1752600" y="3124200"/>
            <a:chExt cx="304800" cy="2895600"/>
          </a:xfrm>
        </p:grpSpPr>
        <p:sp>
          <p:nvSpPr>
            <p:cNvPr id="41" name="Freeform 40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52"/>
          <p:cNvGrpSpPr/>
          <p:nvPr/>
        </p:nvGrpSpPr>
        <p:grpSpPr>
          <a:xfrm rot="18900000" flipH="1">
            <a:off x="7351992" y="1821855"/>
            <a:ext cx="118923" cy="871712"/>
            <a:chOff x="1752600" y="3124200"/>
            <a:chExt cx="304800" cy="2895600"/>
          </a:xfrm>
        </p:grpSpPr>
        <p:sp>
          <p:nvSpPr>
            <p:cNvPr id="44" name="Freeform 43"/>
            <p:cNvSpPr/>
            <p:nvPr/>
          </p:nvSpPr>
          <p:spPr>
            <a:xfrm>
              <a:off x="1752600" y="3124200"/>
              <a:ext cx="304800" cy="2895600"/>
            </a:xfrm>
            <a:custGeom>
              <a:avLst/>
              <a:gdLst>
                <a:gd name="connsiteX0" fmla="*/ 0 w 1066800"/>
                <a:gd name="connsiteY0" fmla="*/ 723900 h 1447800"/>
                <a:gd name="connsiteX1" fmla="*/ 533400 w 1066800"/>
                <a:gd name="connsiteY1" fmla="*/ 0 h 1447800"/>
                <a:gd name="connsiteX2" fmla="*/ 1066800 w 1066800"/>
                <a:gd name="connsiteY2" fmla="*/ 723900 h 1447800"/>
                <a:gd name="connsiteX3" fmla="*/ 533400 w 1066800"/>
                <a:gd name="connsiteY3" fmla="*/ 1447800 h 1447800"/>
                <a:gd name="connsiteX4" fmla="*/ 0 w 1066800"/>
                <a:gd name="connsiteY4" fmla="*/ 723900 h 1447800"/>
                <a:gd name="connsiteX0" fmla="*/ 0 w 1066800"/>
                <a:gd name="connsiteY0" fmla="*/ 2394438 h 3118338"/>
                <a:gd name="connsiteX1" fmla="*/ 533400 w 1066800"/>
                <a:gd name="connsiteY1" fmla="*/ 0 h 3118338"/>
                <a:gd name="connsiteX2" fmla="*/ 1066800 w 1066800"/>
                <a:gd name="connsiteY2" fmla="*/ 2394438 h 3118338"/>
                <a:gd name="connsiteX3" fmla="*/ 533400 w 1066800"/>
                <a:gd name="connsiteY3" fmla="*/ 3118338 h 3118338"/>
                <a:gd name="connsiteX4" fmla="*/ 0 w 1066800"/>
                <a:gd name="connsiteY4" fmla="*/ 2394438 h 3118338"/>
                <a:gd name="connsiteX0" fmla="*/ 0 w 685800"/>
                <a:gd name="connsiteY0" fmla="*/ 2951284 h 3118338"/>
                <a:gd name="connsiteX1" fmla="*/ 152400 w 685800"/>
                <a:gd name="connsiteY1" fmla="*/ 0 h 3118338"/>
                <a:gd name="connsiteX2" fmla="*/ 685800 w 685800"/>
                <a:gd name="connsiteY2" fmla="*/ 2394438 h 3118338"/>
                <a:gd name="connsiteX3" fmla="*/ 152400 w 685800"/>
                <a:gd name="connsiteY3" fmla="*/ 3118338 h 3118338"/>
                <a:gd name="connsiteX4" fmla="*/ 0 w 685800"/>
                <a:gd name="connsiteY4" fmla="*/ 2951284 h 3118338"/>
                <a:gd name="connsiteX0" fmla="*/ 0 w 304800"/>
                <a:gd name="connsiteY0" fmla="*/ 2951284 h 3118338"/>
                <a:gd name="connsiteX1" fmla="*/ 152400 w 304800"/>
                <a:gd name="connsiteY1" fmla="*/ 0 h 3118338"/>
                <a:gd name="connsiteX2" fmla="*/ 304800 w 304800"/>
                <a:gd name="connsiteY2" fmla="*/ 2951284 h 3118338"/>
                <a:gd name="connsiteX3" fmla="*/ 152400 w 304800"/>
                <a:gd name="connsiteY3" fmla="*/ 3118338 h 3118338"/>
                <a:gd name="connsiteX4" fmla="*/ 0 w 304800"/>
                <a:gd name="connsiteY4" fmla="*/ 2951284 h 3118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" h="3118338">
                  <a:moveTo>
                    <a:pt x="0" y="2951284"/>
                  </a:moveTo>
                  <a:lnTo>
                    <a:pt x="152400" y="0"/>
                  </a:lnTo>
                  <a:lnTo>
                    <a:pt x="304800" y="2951284"/>
                  </a:lnTo>
                  <a:lnTo>
                    <a:pt x="152400" y="3118338"/>
                  </a:lnTo>
                  <a:lnTo>
                    <a:pt x="0" y="2951284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1828800" y="5791200"/>
              <a:ext cx="152400" cy="1524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848600" y="32575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086600" y="2286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001000" y="20383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9" name="Arc 48"/>
          <p:cNvSpPr/>
          <p:nvPr/>
        </p:nvSpPr>
        <p:spPr>
          <a:xfrm>
            <a:off x="8305800" y="2171700"/>
            <a:ext cx="304800" cy="571500"/>
          </a:xfrm>
          <a:prstGeom prst="arc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8515072" y="21145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7018</TotalTime>
  <Words>382</Words>
  <Application>Microsoft Office PowerPoint</Application>
  <PresentationFormat>On-screen Show (16:9)</PresentationFormat>
  <Paragraphs>88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UW Extension  Certificate Program in Game Development   2nd quarter: Advanced Graphics</vt:lpstr>
      <vt:lpstr>Goals</vt:lpstr>
      <vt:lpstr>What</vt:lpstr>
      <vt:lpstr>How</vt:lpstr>
      <vt:lpstr>Why</vt:lpstr>
      <vt:lpstr>Implementation</vt:lpstr>
      <vt:lpstr>Skinning</vt:lpstr>
      <vt:lpstr>Skinning (cont)</vt:lpstr>
      <vt:lpstr>Bone blending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624</cp:revision>
  <dcterms:created xsi:type="dcterms:W3CDTF">2007-12-02T23:11:43Z</dcterms:created>
  <dcterms:modified xsi:type="dcterms:W3CDTF">2010-02-18T06:13:24Z</dcterms:modified>
</cp:coreProperties>
</file>